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8" r:id="rId3"/>
    <p:sldId id="259" r:id="rId4"/>
    <p:sldId id="260" r:id="rId5"/>
    <p:sldId id="270" r:id="rId6"/>
    <p:sldId id="287" r:id="rId7"/>
    <p:sldId id="288" r:id="rId8"/>
    <p:sldId id="280" r:id="rId9"/>
    <p:sldId id="275" r:id="rId10"/>
    <p:sldId id="283" r:id="rId11"/>
    <p:sldId id="281" r:id="rId12"/>
    <p:sldId id="282" r:id="rId13"/>
    <p:sldId id="284" r:id="rId14"/>
    <p:sldId id="263" r:id="rId15"/>
    <p:sldId id="261" r:id="rId16"/>
    <p:sldId id="262" r:id="rId17"/>
    <p:sldId id="278" r:id="rId18"/>
    <p:sldId id="266" r:id="rId19"/>
    <p:sldId id="268" r:id="rId20"/>
    <p:sldId id="269" r:id="rId21"/>
    <p:sldId id="285" r:id="rId22"/>
    <p:sldId id="276" r:id="rId23"/>
    <p:sldId id="286" r:id="rId24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137" autoAdjust="0"/>
    <p:restoredTop sz="94660"/>
  </p:normalViewPr>
  <p:slideViewPr>
    <p:cSldViewPr snapToGrid="0">
      <p:cViewPr varScale="1">
        <p:scale>
          <a:sx n="25" d="100"/>
          <a:sy n="25" d="100"/>
        </p:scale>
        <p:origin x="3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5DA99-850D-45F5-853A-A048590E71C6}" type="doc">
      <dgm:prSet loTypeId="urn:microsoft.com/office/officeart/2005/8/layout/bProcess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2C11D00B-38CE-4E27-A0D1-BDE47CADAAD7}">
      <dgm:prSet phldrT="[Texto]" custT="1"/>
      <dgm:spPr/>
      <dgm:t>
        <a:bodyPr/>
        <a:lstStyle/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Padres de familia ocupados.</a:t>
          </a:r>
          <a:endParaRPr lang="es-EC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114E5D-17CE-408A-89CA-0758FC49F73A}" type="parTrans" cxnId="{BA4C9923-68E8-48B5-B527-97FE45AB5C69}">
      <dgm:prSet/>
      <dgm:spPr/>
      <dgm:t>
        <a:bodyPr/>
        <a:lstStyle/>
        <a:p>
          <a:endParaRPr lang="es-EC"/>
        </a:p>
      </dgm:t>
    </dgm:pt>
    <dgm:pt modelId="{198E6A5B-0119-4A5F-A5C7-B47225F6DEE6}" type="sibTrans" cxnId="{BA4C9923-68E8-48B5-B527-97FE45AB5C69}">
      <dgm:prSet/>
      <dgm:spPr/>
      <dgm:t>
        <a:bodyPr/>
        <a:lstStyle/>
        <a:p>
          <a:endParaRPr lang="es-EC"/>
        </a:p>
      </dgm:t>
    </dgm:pt>
    <dgm:pt modelId="{C3DD6917-3892-49B1-9728-6EB234617D2B}">
      <dgm:prSet phldrT="[Texto]" custT="1"/>
      <dgm:spPr/>
      <dgm:t>
        <a:bodyPr/>
        <a:lstStyle/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Niños que necesitan comprar materiales escolares.</a:t>
          </a:r>
          <a:endParaRPr lang="es-EC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23A17-DDE8-42F1-94E7-1167576A5B45}" type="parTrans" cxnId="{C6078030-9BB7-4CC6-90A1-0A545C7E3B6C}">
      <dgm:prSet/>
      <dgm:spPr/>
      <dgm:t>
        <a:bodyPr/>
        <a:lstStyle/>
        <a:p>
          <a:endParaRPr lang="es-EC"/>
        </a:p>
      </dgm:t>
    </dgm:pt>
    <dgm:pt modelId="{EA210705-B126-402B-BF22-AFBE98A577F9}" type="sibTrans" cxnId="{C6078030-9BB7-4CC6-90A1-0A545C7E3B6C}">
      <dgm:prSet/>
      <dgm:spPr/>
      <dgm:t>
        <a:bodyPr/>
        <a:lstStyle/>
        <a:p>
          <a:endParaRPr lang="es-EC"/>
        </a:p>
      </dgm:t>
    </dgm:pt>
    <dgm:pt modelId="{7753BE7C-F713-474D-AC26-2993BD5D8F25}">
      <dgm:prSet phldrT="[Texto]" custT="1"/>
      <dgm:spPr/>
      <dgm:t>
        <a:bodyPr/>
        <a:lstStyle/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 evidenció que un 70% de padres presentan esta problemática</a:t>
          </a:r>
          <a:endParaRPr lang="es-EC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F1AF1-80A2-4D52-B710-A63D168C5F67}" type="parTrans" cxnId="{459915E5-5E94-4BDD-AD0D-6763DFB1DF57}">
      <dgm:prSet/>
      <dgm:spPr/>
      <dgm:t>
        <a:bodyPr/>
        <a:lstStyle/>
        <a:p>
          <a:endParaRPr lang="es-EC"/>
        </a:p>
      </dgm:t>
    </dgm:pt>
    <dgm:pt modelId="{5337304C-10BA-456C-B8D1-5DBC8912EE29}" type="sibTrans" cxnId="{459915E5-5E94-4BDD-AD0D-6763DFB1DF57}">
      <dgm:prSet/>
      <dgm:spPr/>
      <dgm:t>
        <a:bodyPr/>
        <a:lstStyle/>
        <a:p>
          <a:endParaRPr lang="es-EC"/>
        </a:p>
      </dgm:t>
    </dgm:pt>
    <dgm:pt modelId="{29540A27-BC5C-4B69-A2CD-B09FE8BE766E}" type="pres">
      <dgm:prSet presAssocID="{D045DA99-850D-45F5-853A-A048590E71C6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s-EC"/>
        </a:p>
      </dgm:t>
    </dgm:pt>
    <dgm:pt modelId="{153BAC6E-4161-43C4-B008-68E04A70AD88}" type="pres">
      <dgm:prSet presAssocID="{2C11D00B-38CE-4E27-A0D1-BDE47CADAAD7}" presName="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1EB084C-8A8C-44FF-8B1D-9F5EF96FEEE6}" type="pres">
      <dgm:prSet presAssocID="{198E6A5B-0119-4A5F-A5C7-B47225F6DEE6}" presName="sibTrans" presStyleLbl="sibTrans2D1" presStyleIdx="0" presStyleCnt="2"/>
      <dgm:spPr/>
      <dgm:t>
        <a:bodyPr/>
        <a:lstStyle/>
        <a:p>
          <a:endParaRPr lang="es-EC"/>
        </a:p>
      </dgm:t>
    </dgm:pt>
    <dgm:pt modelId="{46F4BF5E-A728-4731-AB1D-3C1978FAA18D}" type="pres">
      <dgm:prSet presAssocID="{C3DD6917-3892-49B1-9728-6EB234617D2B}" presName="middleNode" presStyleCnt="0"/>
      <dgm:spPr/>
      <dgm:t>
        <a:bodyPr/>
        <a:lstStyle/>
        <a:p>
          <a:endParaRPr lang="es-EC"/>
        </a:p>
      </dgm:t>
    </dgm:pt>
    <dgm:pt modelId="{EA1C13E8-A199-4AEB-910E-0C08375A30D4}" type="pres">
      <dgm:prSet presAssocID="{C3DD6917-3892-49B1-9728-6EB234617D2B}" presName="padding" presStyleLbl="node1" presStyleIdx="0" presStyleCnt="3"/>
      <dgm:spPr/>
      <dgm:t>
        <a:bodyPr/>
        <a:lstStyle/>
        <a:p>
          <a:endParaRPr lang="es-EC"/>
        </a:p>
      </dgm:t>
    </dgm:pt>
    <dgm:pt modelId="{E505DA2F-C65A-4669-8BF3-FC4CBCBFAC27}" type="pres">
      <dgm:prSet presAssocID="{C3DD6917-3892-49B1-9728-6EB234617D2B}" presName="shape" presStyleLbl="node1" presStyleIdx="1" presStyleCnt="3" custScaleX="142259" custScaleY="138907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EF0FCAF-7DC3-4C45-ADD6-51B4A27F95B8}" type="pres">
      <dgm:prSet presAssocID="{EA210705-B126-402B-BF22-AFBE98A577F9}" presName="sibTrans" presStyleLbl="sibTrans2D1" presStyleIdx="1" presStyleCnt="2"/>
      <dgm:spPr/>
      <dgm:t>
        <a:bodyPr/>
        <a:lstStyle/>
        <a:p>
          <a:endParaRPr lang="es-EC"/>
        </a:p>
      </dgm:t>
    </dgm:pt>
    <dgm:pt modelId="{7F1BB522-419A-4B8E-BC98-6DC9CD140284}" type="pres">
      <dgm:prSet presAssocID="{7753BE7C-F713-474D-AC26-2993BD5D8F25}" presName="lastNode" presStyleLbl="node1" presStyleIdx="2" presStyleCnt="3" custScaleX="103658" custScaleY="10240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630406EA-4018-414B-8F6D-80FA0E8E20A2}" type="presOf" srcId="{D045DA99-850D-45F5-853A-A048590E71C6}" destId="{29540A27-BC5C-4B69-A2CD-B09FE8BE766E}" srcOrd="0" destOrd="0" presId="urn:microsoft.com/office/officeart/2005/8/layout/bProcess2"/>
    <dgm:cxn modelId="{BA4C9923-68E8-48B5-B527-97FE45AB5C69}" srcId="{D045DA99-850D-45F5-853A-A048590E71C6}" destId="{2C11D00B-38CE-4E27-A0D1-BDE47CADAAD7}" srcOrd="0" destOrd="0" parTransId="{3B114E5D-17CE-408A-89CA-0758FC49F73A}" sibTransId="{198E6A5B-0119-4A5F-A5C7-B47225F6DEE6}"/>
    <dgm:cxn modelId="{B0AEC987-44C6-4235-92D6-116F456CC1E6}" type="presOf" srcId="{198E6A5B-0119-4A5F-A5C7-B47225F6DEE6}" destId="{F1EB084C-8A8C-44FF-8B1D-9F5EF96FEEE6}" srcOrd="0" destOrd="0" presId="urn:microsoft.com/office/officeart/2005/8/layout/bProcess2"/>
    <dgm:cxn modelId="{0A8FDBD9-303E-405A-93A4-F163928E8AD4}" type="presOf" srcId="{EA210705-B126-402B-BF22-AFBE98A577F9}" destId="{1EF0FCAF-7DC3-4C45-ADD6-51B4A27F95B8}" srcOrd="0" destOrd="0" presId="urn:microsoft.com/office/officeart/2005/8/layout/bProcess2"/>
    <dgm:cxn modelId="{9E0F71F2-2EDD-4D23-88EB-325270A093D2}" type="presOf" srcId="{7753BE7C-F713-474D-AC26-2993BD5D8F25}" destId="{7F1BB522-419A-4B8E-BC98-6DC9CD140284}" srcOrd="0" destOrd="0" presId="urn:microsoft.com/office/officeart/2005/8/layout/bProcess2"/>
    <dgm:cxn modelId="{72EDD99C-8943-441B-AE30-AAF30A146BD7}" type="presOf" srcId="{2C11D00B-38CE-4E27-A0D1-BDE47CADAAD7}" destId="{153BAC6E-4161-43C4-B008-68E04A70AD88}" srcOrd="0" destOrd="0" presId="urn:microsoft.com/office/officeart/2005/8/layout/bProcess2"/>
    <dgm:cxn modelId="{459915E5-5E94-4BDD-AD0D-6763DFB1DF57}" srcId="{D045DA99-850D-45F5-853A-A048590E71C6}" destId="{7753BE7C-F713-474D-AC26-2993BD5D8F25}" srcOrd="2" destOrd="0" parTransId="{20EF1AF1-80A2-4D52-B710-A63D168C5F67}" sibTransId="{5337304C-10BA-456C-B8D1-5DBC8912EE29}"/>
    <dgm:cxn modelId="{D759AF1E-4044-4D2C-B861-BC26E5914A52}" type="presOf" srcId="{C3DD6917-3892-49B1-9728-6EB234617D2B}" destId="{E505DA2F-C65A-4669-8BF3-FC4CBCBFAC27}" srcOrd="0" destOrd="0" presId="urn:microsoft.com/office/officeart/2005/8/layout/bProcess2"/>
    <dgm:cxn modelId="{C6078030-9BB7-4CC6-90A1-0A545C7E3B6C}" srcId="{D045DA99-850D-45F5-853A-A048590E71C6}" destId="{C3DD6917-3892-49B1-9728-6EB234617D2B}" srcOrd="1" destOrd="0" parTransId="{35D23A17-DDE8-42F1-94E7-1167576A5B45}" sibTransId="{EA210705-B126-402B-BF22-AFBE98A577F9}"/>
    <dgm:cxn modelId="{5B981127-6B3F-4A9B-9F03-FE7126AB991D}" type="presParOf" srcId="{29540A27-BC5C-4B69-A2CD-B09FE8BE766E}" destId="{153BAC6E-4161-43C4-B008-68E04A70AD88}" srcOrd="0" destOrd="0" presId="urn:microsoft.com/office/officeart/2005/8/layout/bProcess2"/>
    <dgm:cxn modelId="{488C1D87-E282-4C12-83E5-8C6600DF5E3F}" type="presParOf" srcId="{29540A27-BC5C-4B69-A2CD-B09FE8BE766E}" destId="{F1EB084C-8A8C-44FF-8B1D-9F5EF96FEEE6}" srcOrd="1" destOrd="0" presId="urn:microsoft.com/office/officeart/2005/8/layout/bProcess2"/>
    <dgm:cxn modelId="{7C881F66-74D6-45BF-8155-ECEB1677F793}" type="presParOf" srcId="{29540A27-BC5C-4B69-A2CD-B09FE8BE766E}" destId="{46F4BF5E-A728-4731-AB1D-3C1978FAA18D}" srcOrd="2" destOrd="0" presId="urn:microsoft.com/office/officeart/2005/8/layout/bProcess2"/>
    <dgm:cxn modelId="{D1AE994E-EE69-46B5-9977-9EC937145D53}" type="presParOf" srcId="{46F4BF5E-A728-4731-AB1D-3C1978FAA18D}" destId="{EA1C13E8-A199-4AEB-910E-0C08375A30D4}" srcOrd="0" destOrd="0" presId="urn:microsoft.com/office/officeart/2005/8/layout/bProcess2"/>
    <dgm:cxn modelId="{EB3EE0A4-211B-4E6F-8B47-FA7AA9200C32}" type="presParOf" srcId="{46F4BF5E-A728-4731-AB1D-3C1978FAA18D}" destId="{E505DA2F-C65A-4669-8BF3-FC4CBCBFAC27}" srcOrd="1" destOrd="0" presId="urn:microsoft.com/office/officeart/2005/8/layout/bProcess2"/>
    <dgm:cxn modelId="{1E48DA61-D1F9-4A80-94D3-20A3A8D49907}" type="presParOf" srcId="{29540A27-BC5C-4B69-A2CD-B09FE8BE766E}" destId="{1EF0FCAF-7DC3-4C45-ADD6-51B4A27F95B8}" srcOrd="3" destOrd="0" presId="urn:microsoft.com/office/officeart/2005/8/layout/bProcess2"/>
    <dgm:cxn modelId="{B7613C3E-98B4-4103-A4F1-63ABEA9CC2C7}" type="presParOf" srcId="{29540A27-BC5C-4B69-A2CD-B09FE8BE766E}" destId="{7F1BB522-419A-4B8E-BC98-6DC9CD140284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A8C0A4-7F58-480E-8A7D-406A32B70C9B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88BBE26-D26C-4D6D-9903-B60E496D2401}">
      <dgm:prSet phldrT="[Texto]" custT="1"/>
      <dgm:spPr/>
      <dgm:t>
        <a:bodyPr/>
        <a:lstStyle/>
        <a:p>
          <a:r>
            <a:rPr lang="es-EC" sz="2000" b="1" dirty="0" smtClean="0">
              <a:latin typeface="Arial" panose="020B0604020202020204" pitchFamily="34" charset="0"/>
              <a:cs typeface="Arial" panose="020B0604020202020204" pitchFamily="34" charset="0"/>
            </a:rPr>
            <a:t>Publicidad </a:t>
          </a:r>
          <a:endParaRPr lang="es-EC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6EB29-B521-4808-900B-54F86FB413B4}" type="parTrans" cxnId="{EFB4E695-3BB9-4E4C-BD86-7D928790D0BF}">
      <dgm:prSet/>
      <dgm:spPr/>
      <dgm:t>
        <a:bodyPr/>
        <a:lstStyle/>
        <a:p>
          <a:endParaRPr lang="es-EC"/>
        </a:p>
      </dgm:t>
    </dgm:pt>
    <dgm:pt modelId="{666AFF2B-BA86-46C1-B076-DA6128019AE7}" type="sibTrans" cxnId="{EFB4E695-3BB9-4E4C-BD86-7D928790D0BF}">
      <dgm:prSet/>
      <dgm:spPr/>
      <dgm:t>
        <a:bodyPr/>
        <a:lstStyle/>
        <a:p>
          <a:endParaRPr lang="es-EC"/>
        </a:p>
      </dgm:t>
    </dgm:pt>
    <dgm:pt modelId="{C2B5385F-E8D0-4A1F-886F-1E04BC4B593D}">
      <dgm:prSet phldrT="[Texto]" custT="1"/>
      <dgm:spPr/>
      <dgm:t>
        <a:bodyPr/>
        <a:lstStyle/>
        <a:p>
          <a:r>
            <a:rPr lang="es-EC" sz="2000" b="1" dirty="0" smtClean="0">
              <a:latin typeface="Arial" panose="020B0604020202020204" pitchFamily="34" charset="0"/>
              <a:cs typeface="Arial" panose="020B0604020202020204" pitchFamily="34" charset="0"/>
            </a:rPr>
            <a:t>Plataforma</a:t>
          </a:r>
          <a:endParaRPr lang="es-EC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6785B-E74D-4BEA-AD42-33EF5F028221}" type="parTrans" cxnId="{5D04DACA-8BEB-4A15-A9EC-7092CD104A3B}">
      <dgm:prSet/>
      <dgm:spPr/>
      <dgm:t>
        <a:bodyPr/>
        <a:lstStyle/>
        <a:p>
          <a:endParaRPr lang="es-EC"/>
        </a:p>
      </dgm:t>
    </dgm:pt>
    <dgm:pt modelId="{17CCBEC0-04DD-4CA1-AE5B-BB301E768336}" type="sibTrans" cxnId="{5D04DACA-8BEB-4A15-A9EC-7092CD104A3B}">
      <dgm:prSet/>
      <dgm:spPr/>
      <dgm:t>
        <a:bodyPr/>
        <a:lstStyle/>
        <a:p>
          <a:endParaRPr lang="es-EC"/>
        </a:p>
      </dgm:t>
    </dgm:pt>
    <dgm:pt modelId="{6D9D8907-6BC7-4CA3-9AD3-6A4D3C89B636}">
      <dgm:prSet phldrT="[Texto]" custT="1"/>
      <dgm:spPr/>
      <dgm:t>
        <a:bodyPr/>
        <a:lstStyle/>
        <a:p>
          <a:r>
            <a:rPr lang="es-EC" sz="2000" b="1" dirty="0" smtClean="0">
              <a:latin typeface="Arial" panose="020B0604020202020204" pitchFamily="34" charset="0"/>
              <a:cs typeface="Arial" panose="020B0604020202020204" pitchFamily="34" charset="0"/>
            </a:rPr>
            <a:t>Producción</a:t>
          </a:r>
          <a:endParaRPr lang="es-EC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FEE6E9-67C6-4DE7-BDA2-CC7B138B9E5B}" type="parTrans" cxnId="{85DEC320-0165-40E2-ADAF-CE63D84760BA}">
      <dgm:prSet/>
      <dgm:spPr/>
      <dgm:t>
        <a:bodyPr/>
        <a:lstStyle/>
        <a:p>
          <a:endParaRPr lang="es-EC"/>
        </a:p>
      </dgm:t>
    </dgm:pt>
    <dgm:pt modelId="{C768B1D8-D164-4E1F-B07B-C24C612428EA}" type="sibTrans" cxnId="{85DEC320-0165-40E2-ADAF-CE63D84760BA}">
      <dgm:prSet/>
      <dgm:spPr/>
      <dgm:t>
        <a:bodyPr/>
        <a:lstStyle/>
        <a:p>
          <a:endParaRPr lang="es-EC"/>
        </a:p>
      </dgm:t>
    </dgm:pt>
    <dgm:pt modelId="{B4F21EE1-DEAE-4905-B368-A6B9B8731A86}" type="pres">
      <dgm:prSet presAssocID="{21A8C0A4-7F58-480E-8A7D-406A32B70C9B}" presName="rootnode" presStyleCnt="0">
        <dgm:presLayoutVars>
          <dgm:chMax/>
          <dgm:chPref/>
          <dgm:dir/>
          <dgm:animLvl val="lvl"/>
        </dgm:presLayoutVars>
      </dgm:prSet>
      <dgm:spPr/>
    </dgm:pt>
    <dgm:pt modelId="{EB396DC5-2844-4131-ABCB-51E2B573354E}" type="pres">
      <dgm:prSet presAssocID="{788BBE26-D26C-4D6D-9903-B60E496D2401}" presName="composite" presStyleCnt="0"/>
      <dgm:spPr/>
    </dgm:pt>
    <dgm:pt modelId="{10602784-85B0-4556-8EE7-6B8C4F0E1B50}" type="pres">
      <dgm:prSet presAssocID="{788BBE26-D26C-4D6D-9903-B60E496D2401}" presName="LShape" presStyleLbl="alignNode1" presStyleIdx="0" presStyleCnt="5"/>
      <dgm:spPr/>
    </dgm:pt>
    <dgm:pt modelId="{AC48D585-5304-4DD1-8861-8664B500D5F9}" type="pres">
      <dgm:prSet presAssocID="{788BBE26-D26C-4D6D-9903-B60E496D240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2B84F34-B236-47CB-87B5-EF6F12DB9185}" type="pres">
      <dgm:prSet presAssocID="{788BBE26-D26C-4D6D-9903-B60E496D2401}" presName="Triangle" presStyleLbl="alignNode1" presStyleIdx="1" presStyleCnt="5"/>
      <dgm:spPr/>
    </dgm:pt>
    <dgm:pt modelId="{C37C444D-8DD4-4C24-AEEA-5982C1F40290}" type="pres">
      <dgm:prSet presAssocID="{666AFF2B-BA86-46C1-B076-DA6128019AE7}" presName="sibTrans" presStyleCnt="0"/>
      <dgm:spPr/>
    </dgm:pt>
    <dgm:pt modelId="{698C26AD-4B9E-4304-8089-A1FFF16134E4}" type="pres">
      <dgm:prSet presAssocID="{666AFF2B-BA86-46C1-B076-DA6128019AE7}" presName="space" presStyleCnt="0"/>
      <dgm:spPr/>
    </dgm:pt>
    <dgm:pt modelId="{C36B9670-0749-417A-B8C4-FDD4672B62CD}" type="pres">
      <dgm:prSet presAssocID="{C2B5385F-E8D0-4A1F-886F-1E04BC4B593D}" presName="composite" presStyleCnt="0"/>
      <dgm:spPr/>
    </dgm:pt>
    <dgm:pt modelId="{F3881C70-9F52-46FD-A73A-4B73826C045C}" type="pres">
      <dgm:prSet presAssocID="{C2B5385F-E8D0-4A1F-886F-1E04BC4B593D}" presName="LShape" presStyleLbl="alignNode1" presStyleIdx="2" presStyleCnt="5"/>
      <dgm:spPr/>
    </dgm:pt>
    <dgm:pt modelId="{FE49C208-2786-49D1-AE85-7AA80D39C264}" type="pres">
      <dgm:prSet presAssocID="{C2B5385F-E8D0-4A1F-886F-1E04BC4B593D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C650FB8-BF77-4D96-B2ED-B535BE71929C}" type="pres">
      <dgm:prSet presAssocID="{C2B5385F-E8D0-4A1F-886F-1E04BC4B593D}" presName="Triangle" presStyleLbl="alignNode1" presStyleIdx="3" presStyleCnt="5"/>
      <dgm:spPr/>
    </dgm:pt>
    <dgm:pt modelId="{7BDE5D65-F58F-4F5B-8649-A8AB130F8776}" type="pres">
      <dgm:prSet presAssocID="{17CCBEC0-04DD-4CA1-AE5B-BB301E768336}" presName="sibTrans" presStyleCnt="0"/>
      <dgm:spPr/>
    </dgm:pt>
    <dgm:pt modelId="{CD1AE90D-59E6-4E89-86E5-4F46D33E4C13}" type="pres">
      <dgm:prSet presAssocID="{17CCBEC0-04DD-4CA1-AE5B-BB301E768336}" presName="space" presStyleCnt="0"/>
      <dgm:spPr/>
    </dgm:pt>
    <dgm:pt modelId="{1DAF29E3-499C-4882-AD4F-CE5BC6FFFFE1}" type="pres">
      <dgm:prSet presAssocID="{6D9D8907-6BC7-4CA3-9AD3-6A4D3C89B636}" presName="composite" presStyleCnt="0"/>
      <dgm:spPr/>
    </dgm:pt>
    <dgm:pt modelId="{D7A2EA88-AE0F-4C4A-ACF5-1C8A618DD4B6}" type="pres">
      <dgm:prSet presAssocID="{6D9D8907-6BC7-4CA3-9AD3-6A4D3C89B636}" presName="LShape" presStyleLbl="alignNode1" presStyleIdx="4" presStyleCnt="5"/>
      <dgm:spPr/>
    </dgm:pt>
    <dgm:pt modelId="{A91C087C-EECC-41E6-937A-F5B44C28ED41}" type="pres">
      <dgm:prSet presAssocID="{6D9D8907-6BC7-4CA3-9AD3-6A4D3C89B63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FB4E695-3BB9-4E4C-BD86-7D928790D0BF}" srcId="{21A8C0A4-7F58-480E-8A7D-406A32B70C9B}" destId="{788BBE26-D26C-4D6D-9903-B60E496D2401}" srcOrd="0" destOrd="0" parTransId="{9446EB29-B521-4808-900B-54F86FB413B4}" sibTransId="{666AFF2B-BA86-46C1-B076-DA6128019AE7}"/>
    <dgm:cxn modelId="{AB84A5E8-6832-49D3-BEB5-71FF821B112C}" type="presOf" srcId="{C2B5385F-E8D0-4A1F-886F-1E04BC4B593D}" destId="{FE49C208-2786-49D1-AE85-7AA80D39C264}" srcOrd="0" destOrd="0" presId="urn:microsoft.com/office/officeart/2009/3/layout/StepUpProcess"/>
    <dgm:cxn modelId="{C903503A-D7F9-424F-8F9A-FDB2BB310DA1}" type="presOf" srcId="{788BBE26-D26C-4D6D-9903-B60E496D2401}" destId="{AC48D585-5304-4DD1-8861-8664B500D5F9}" srcOrd="0" destOrd="0" presId="urn:microsoft.com/office/officeart/2009/3/layout/StepUpProcess"/>
    <dgm:cxn modelId="{85DEC320-0165-40E2-ADAF-CE63D84760BA}" srcId="{21A8C0A4-7F58-480E-8A7D-406A32B70C9B}" destId="{6D9D8907-6BC7-4CA3-9AD3-6A4D3C89B636}" srcOrd="2" destOrd="0" parTransId="{64FEE6E9-67C6-4DE7-BDA2-CC7B138B9E5B}" sibTransId="{C768B1D8-D164-4E1F-B07B-C24C612428EA}"/>
    <dgm:cxn modelId="{A7895780-288B-4F5D-A19F-2C2B848D1457}" type="presOf" srcId="{21A8C0A4-7F58-480E-8A7D-406A32B70C9B}" destId="{B4F21EE1-DEAE-4905-B368-A6B9B8731A86}" srcOrd="0" destOrd="0" presId="urn:microsoft.com/office/officeart/2009/3/layout/StepUpProcess"/>
    <dgm:cxn modelId="{5D04DACA-8BEB-4A15-A9EC-7092CD104A3B}" srcId="{21A8C0A4-7F58-480E-8A7D-406A32B70C9B}" destId="{C2B5385F-E8D0-4A1F-886F-1E04BC4B593D}" srcOrd="1" destOrd="0" parTransId="{2CE6785B-E74D-4BEA-AD42-33EF5F028221}" sibTransId="{17CCBEC0-04DD-4CA1-AE5B-BB301E768336}"/>
    <dgm:cxn modelId="{8E14A859-8AD2-4665-A644-4A421B4AF252}" type="presOf" srcId="{6D9D8907-6BC7-4CA3-9AD3-6A4D3C89B636}" destId="{A91C087C-EECC-41E6-937A-F5B44C28ED41}" srcOrd="0" destOrd="0" presId="urn:microsoft.com/office/officeart/2009/3/layout/StepUpProcess"/>
    <dgm:cxn modelId="{6453C345-9E49-4466-A825-833FB8234E63}" type="presParOf" srcId="{B4F21EE1-DEAE-4905-B368-A6B9B8731A86}" destId="{EB396DC5-2844-4131-ABCB-51E2B573354E}" srcOrd="0" destOrd="0" presId="urn:microsoft.com/office/officeart/2009/3/layout/StepUpProcess"/>
    <dgm:cxn modelId="{C5D264DC-B128-4442-B41A-02B0BC4977D5}" type="presParOf" srcId="{EB396DC5-2844-4131-ABCB-51E2B573354E}" destId="{10602784-85B0-4556-8EE7-6B8C4F0E1B50}" srcOrd="0" destOrd="0" presId="urn:microsoft.com/office/officeart/2009/3/layout/StepUpProcess"/>
    <dgm:cxn modelId="{60690FFF-A837-41C7-B1D2-8C32AFCC86A4}" type="presParOf" srcId="{EB396DC5-2844-4131-ABCB-51E2B573354E}" destId="{AC48D585-5304-4DD1-8861-8664B500D5F9}" srcOrd="1" destOrd="0" presId="urn:microsoft.com/office/officeart/2009/3/layout/StepUpProcess"/>
    <dgm:cxn modelId="{F6F20FF9-6E44-4628-ABCB-F1A0792F2134}" type="presParOf" srcId="{EB396DC5-2844-4131-ABCB-51E2B573354E}" destId="{A2B84F34-B236-47CB-87B5-EF6F12DB9185}" srcOrd="2" destOrd="0" presId="urn:microsoft.com/office/officeart/2009/3/layout/StepUpProcess"/>
    <dgm:cxn modelId="{538FD19A-69E3-4112-BA50-BCE64B767645}" type="presParOf" srcId="{B4F21EE1-DEAE-4905-B368-A6B9B8731A86}" destId="{C37C444D-8DD4-4C24-AEEA-5982C1F40290}" srcOrd="1" destOrd="0" presId="urn:microsoft.com/office/officeart/2009/3/layout/StepUpProcess"/>
    <dgm:cxn modelId="{EB854EB2-379D-44BF-B20E-FEC8A96E1E67}" type="presParOf" srcId="{C37C444D-8DD4-4C24-AEEA-5982C1F40290}" destId="{698C26AD-4B9E-4304-8089-A1FFF16134E4}" srcOrd="0" destOrd="0" presId="urn:microsoft.com/office/officeart/2009/3/layout/StepUpProcess"/>
    <dgm:cxn modelId="{C2F90B0E-2DFA-4D73-921E-54791CCE9058}" type="presParOf" srcId="{B4F21EE1-DEAE-4905-B368-A6B9B8731A86}" destId="{C36B9670-0749-417A-B8C4-FDD4672B62CD}" srcOrd="2" destOrd="0" presId="urn:microsoft.com/office/officeart/2009/3/layout/StepUpProcess"/>
    <dgm:cxn modelId="{4CC5A310-A74F-4191-85A8-616D052BBF80}" type="presParOf" srcId="{C36B9670-0749-417A-B8C4-FDD4672B62CD}" destId="{F3881C70-9F52-46FD-A73A-4B73826C045C}" srcOrd="0" destOrd="0" presId="urn:microsoft.com/office/officeart/2009/3/layout/StepUpProcess"/>
    <dgm:cxn modelId="{8F17148C-8BCC-4987-AA67-8562A9BDCE3A}" type="presParOf" srcId="{C36B9670-0749-417A-B8C4-FDD4672B62CD}" destId="{FE49C208-2786-49D1-AE85-7AA80D39C264}" srcOrd="1" destOrd="0" presId="urn:microsoft.com/office/officeart/2009/3/layout/StepUpProcess"/>
    <dgm:cxn modelId="{A3998246-9F4F-45DB-9CEB-E483F36628FF}" type="presParOf" srcId="{C36B9670-0749-417A-B8C4-FDD4672B62CD}" destId="{6C650FB8-BF77-4D96-B2ED-B535BE71929C}" srcOrd="2" destOrd="0" presId="urn:microsoft.com/office/officeart/2009/3/layout/StepUpProcess"/>
    <dgm:cxn modelId="{12696D45-3E45-4D4D-B078-829913819B8A}" type="presParOf" srcId="{B4F21EE1-DEAE-4905-B368-A6B9B8731A86}" destId="{7BDE5D65-F58F-4F5B-8649-A8AB130F8776}" srcOrd="3" destOrd="0" presId="urn:microsoft.com/office/officeart/2009/3/layout/StepUpProcess"/>
    <dgm:cxn modelId="{EA3AB67D-A43F-42C9-9AFA-68F538108094}" type="presParOf" srcId="{7BDE5D65-F58F-4F5B-8649-A8AB130F8776}" destId="{CD1AE90D-59E6-4E89-86E5-4F46D33E4C13}" srcOrd="0" destOrd="0" presId="urn:microsoft.com/office/officeart/2009/3/layout/StepUpProcess"/>
    <dgm:cxn modelId="{51421755-439C-4DC8-81F8-0C12A11AFCBE}" type="presParOf" srcId="{B4F21EE1-DEAE-4905-B368-A6B9B8731A86}" destId="{1DAF29E3-499C-4882-AD4F-CE5BC6FFFFE1}" srcOrd="4" destOrd="0" presId="urn:microsoft.com/office/officeart/2009/3/layout/StepUpProcess"/>
    <dgm:cxn modelId="{A90347A8-1DB4-4496-9E7D-FAE9D0561D20}" type="presParOf" srcId="{1DAF29E3-499C-4882-AD4F-CE5BC6FFFFE1}" destId="{D7A2EA88-AE0F-4C4A-ACF5-1C8A618DD4B6}" srcOrd="0" destOrd="0" presId="urn:microsoft.com/office/officeart/2009/3/layout/StepUpProcess"/>
    <dgm:cxn modelId="{8FF52AF5-3ED2-4A4A-BEB3-C20FC8AD771F}" type="presParOf" srcId="{1DAF29E3-499C-4882-AD4F-CE5BC6FFFFE1}" destId="{A91C087C-EECC-41E6-937A-F5B44C28ED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B47B-49FA-437F-BFB5-ADED889EF2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C"/>
        </a:p>
      </dgm:t>
    </dgm:pt>
    <dgm:pt modelId="{1148F7B0-F030-422C-B5F8-8E3516C6D97C}">
      <dgm:prSet phldrT="[Texto]" custT="1"/>
      <dgm:spPr/>
      <dgm:t>
        <a:bodyPr/>
        <a:lstStyle/>
        <a:p>
          <a:pPr algn="just"/>
          <a:r>
            <a:rPr lang="es-EC" sz="2400" b="1" dirty="0" smtClean="0">
              <a:latin typeface="Arial" panose="020B0604020202020204" pitchFamily="34" charset="0"/>
              <a:cs typeface="Arial" panose="020B0604020202020204" pitchFamily="34" charset="0"/>
            </a:rPr>
            <a:t>Economía compartida</a:t>
          </a:r>
          <a:endParaRPr lang="es-EC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459C66-FBB6-439B-A77D-93750D72192B}" type="parTrans" cxnId="{D54BBFDB-B4BF-4E9D-A66A-C36A2B7B7F31}">
      <dgm:prSet/>
      <dgm:spPr/>
      <dgm:t>
        <a:bodyPr/>
        <a:lstStyle/>
        <a:p>
          <a:endParaRPr lang="es-EC"/>
        </a:p>
      </dgm:t>
    </dgm:pt>
    <dgm:pt modelId="{92C93521-5685-4DB7-9481-6917106D9D3E}" type="sibTrans" cxnId="{D54BBFDB-B4BF-4E9D-A66A-C36A2B7B7F31}">
      <dgm:prSet/>
      <dgm:spPr/>
      <dgm:t>
        <a:bodyPr/>
        <a:lstStyle/>
        <a:p>
          <a:endParaRPr lang="es-EC"/>
        </a:p>
      </dgm:t>
    </dgm:pt>
    <dgm:pt modelId="{DA7809C9-0A37-4CD0-B5CB-625A10B4B256}">
      <dgm:prSet phldrT="[Texto]" custT="1"/>
      <dgm:spPr/>
      <dgm:t>
        <a:bodyPr/>
        <a:lstStyle/>
        <a:p>
          <a:pPr algn="just"/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Utilizar transporte ( bicicleta, carro, moto) de otras personas para llevar los productos al destino de entrega.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807CD0-80F9-45A5-AD0B-9AD2F881D6EE}" type="parTrans" cxnId="{6B9C363C-253D-4D93-8AC5-4AC6EFDFF560}">
      <dgm:prSet/>
      <dgm:spPr/>
      <dgm:t>
        <a:bodyPr/>
        <a:lstStyle/>
        <a:p>
          <a:endParaRPr lang="es-EC"/>
        </a:p>
      </dgm:t>
    </dgm:pt>
    <dgm:pt modelId="{21B161D5-B6BC-42C7-A1E3-8A60997DB7C6}" type="sibTrans" cxnId="{6B9C363C-253D-4D93-8AC5-4AC6EFDFF560}">
      <dgm:prSet/>
      <dgm:spPr/>
      <dgm:t>
        <a:bodyPr/>
        <a:lstStyle/>
        <a:p>
          <a:endParaRPr lang="es-EC"/>
        </a:p>
      </dgm:t>
    </dgm:pt>
    <dgm:pt modelId="{73CFB748-1CE7-4590-90F0-87053F0AB812}">
      <dgm:prSet phldrT="[Texto]" custT="1"/>
      <dgm:spPr/>
      <dgm:t>
        <a:bodyPr/>
        <a:lstStyle/>
        <a:p>
          <a:pPr algn="just"/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Disminuye Recursos físicos</a:t>
          </a:r>
        </a:p>
        <a:p>
          <a:pPr algn="just"/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Contrato y pago de sueldo de motorizados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6FF3BB-831A-40FD-AFFC-DB911AC3422E}" type="parTrans" cxnId="{AF196498-0229-48AF-A3AE-91477A955869}">
      <dgm:prSet/>
      <dgm:spPr/>
      <dgm:t>
        <a:bodyPr/>
        <a:lstStyle/>
        <a:p>
          <a:endParaRPr lang="es-EC"/>
        </a:p>
      </dgm:t>
    </dgm:pt>
    <dgm:pt modelId="{0E3E4B26-F9A8-41EC-9667-07C573FA0C5C}" type="sibTrans" cxnId="{AF196498-0229-48AF-A3AE-91477A955869}">
      <dgm:prSet/>
      <dgm:spPr/>
      <dgm:t>
        <a:bodyPr/>
        <a:lstStyle/>
        <a:p>
          <a:endParaRPr lang="es-EC"/>
        </a:p>
      </dgm:t>
    </dgm:pt>
    <dgm:pt modelId="{2454AB05-AD56-4813-899C-180C617D32DA}">
      <dgm:prSet phldrT="[Texto]" custT="1"/>
      <dgm:spPr/>
      <dgm:t>
        <a:bodyPr/>
        <a:lstStyle/>
        <a:p>
          <a:pPr algn="just"/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Costos</a:t>
          </a:r>
        </a:p>
        <a:p>
          <a:pPr algn="just"/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Mantenimiento de transporte (moto) 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081EE4-4511-4F5E-9C37-7CF16CDD102F}" type="parTrans" cxnId="{6A224223-D93F-4BB0-94E3-2D092662D82D}">
      <dgm:prSet/>
      <dgm:spPr/>
      <dgm:t>
        <a:bodyPr/>
        <a:lstStyle/>
        <a:p>
          <a:endParaRPr lang="es-EC"/>
        </a:p>
      </dgm:t>
    </dgm:pt>
    <dgm:pt modelId="{C4AC1422-D6AC-467F-9D29-2096E36B574A}" type="sibTrans" cxnId="{6A224223-D93F-4BB0-94E3-2D092662D82D}">
      <dgm:prSet/>
      <dgm:spPr/>
      <dgm:t>
        <a:bodyPr/>
        <a:lstStyle/>
        <a:p>
          <a:endParaRPr lang="es-EC"/>
        </a:p>
      </dgm:t>
    </dgm:pt>
    <dgm:pt modelId="{36464506-95E6-4415-904E-051B67A1785F}" type="pres">
      <dgm:prSet presAssocID="{4AAEB47B-49FA-437F-BFB5-ADED889EF23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D47335B1-0EC0-415E-960B-D6DEBB7929C2}" type="pres">
      <dgm:prSet presAssocID="{4AAEB47B-49FA-437F-BFB5-ADED889EF231}" presName="Name1" presStyleCnt="0"/>
      <dgm:spPr/>
      <dgm:t>
        <a:bodyPr/>
        <a:lstStyle/>
        <a:p>
          <a:endParaRPr lang="es-EC"/>
        </a:p>
      </dgm:t>
    </dgm:pt>
    <dgm:pt modelId="{941FF118-E279-481A-BDB7-9657583788F8}" type="pres">
      <dgm:prSet presAssocID="{4AAEB47B-49FA-437F-BFB5-ADED889EF231}" presName="cycle" presStyleCnt="0"/>
      <dgm:spPr/>
      <dgm:t>
        <a:bodyPr/>
        <a:lstStyle/>
        <a:p>
          <a:endParaRPr lang="es-EC"/>
        </a:p>
      </dgm:t>
    </dgm:pt>
    <dgm:pt modelId="{18F9018A-5ED3-4CFD-8244-CA8E9B8736CE}" type="pres">
      <dgm:prSet presAssocID="{4AAEB47B-49FA-437F-BFB5-ADED889EF231}" presName="srcNode" presStyleLbl="node1" presStyleIdx="0" presStyleCnt="1"/>
      <dgm:spPr/>
      <dgm:t>
        <a:bodyPr/>
        <a:lstStyle/>
        <a:p>
          <a:endParaRPr lang="es-EC"/>
        </a:p>
      </dgm:t>
    </dgm:pt>
    <dgm:pt modelId="{8B5503BC-9FFE-4AA1-9846-5D77B5F1C037}" type="pres">
      <dgm:prSet presAssocID="{4AAEB47B-49FA-437F-BFB5-ADED889EF231}" presName="conn" presStyleLbl="parChTrans1D2" presStyleIdx="0" presStyleCnt="1"/>
      <dgm:spPr/>
      <dgm:t>
        <a:bodyPr/>
        <a:lstStyle/>
        <a:p>
          <a:endParaRPr lang="es-EC"/>
        </a:p>
      </dgm:t>
    </dgm:pt>
    <dgm:pt modelId="{0319E86C-6D5D-443C-AFAA-F6731A897385}" type="pres">
      <dgm:prSet presAssocID="{4AAEB47B-49FA-437F-BFB5-ADED889EF231}" presName="extraNode" presStyleLbl="node1" presStyleIdx="0" presStyleCnt="1"/>
      <dgm:spPr/>
      <dgm:t>
        <a:bodyPr/>
        <a:lstStyle/>
        <a:p>
          <a:endParaRPr lang="es-EC"/>
        </a:p>
      </dgm:t>
    </dgm:pt>
    <dgm:pt modelId="{808A666D-9A00-469A-B751-78703F09B8FA}" type="pres">
      <dgm:prSet presAssocID="{4AAEB47B-49FA-437F-BFB5-ADED889EF231}" presName="dstNode" presStyleLbl="node1" presStyleIdx="0" presStyleCnt="1"/>
      <dgm:spPr/>
      <dgm:t>
        <a:bodyPr/>
        <a:lstStyle/>
        <a:p>
          <a:endParaRPr lang="es-EC"/>
        </a:p>
      </dgm:t>
    </dgm:pt>
    <dgm:pt modelId="{5537F9CA-91CD-4A69-B47C-E8E1B5F43303}" type="pres">
      <dgm:prSet presAssocID="{1148F7B0-F030-422C-B5F8-8E3516C6D97C}" presName="text_1" presStyleLbl="node1" presStyleIdx="0" presStyleCnt="1" custScaleY="134667" custLinFactNeighborX="-155" custLinFactNeighborY="497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8EBB2D9-27CD-4E2F-B928-FED0A5AEF840}" type="pres">
      <dgm:prSet presAssocID="{1148F7B0-F030-422C-B5F8-8E3516C6D97C}" presName="accent_1" presStyleCnt="0"/>
      <dgm:spPr/>
      <dgm:t>
        <a:bodyPr/>
        <a:lstStyle/>
        <a:p>
          <a:endParaRPr lang="es-EC"/>
        </a:p>
      </dgm:t>
    </dgm:pt>
    <dgm:pt modelId="{C2861DF2-BAA7-4A52-8FFB-B15B375035CB}" type="pres">
      <dgm:prSet presAssocID="{1148F7B0-F030-422C-B5F8-8E3516C6D97C}" presName="accentRepeatNode" presStyleLbl="solidFgAcc1" presStyleIdx="0" presStyleCnt="1"/>
      <dgm:spPr/>
      <dgm:t>
        <a:bodyPr/>
        <a:lstStyle/>
        <a:p>
          <a:endParaRPr lang="es-EC"/>
        </a:p>
      </dgm:t>
    </dgm:pt>
  </dgm:ptLst>
  <dgm:cxnLst>
    <dgm:cxn modelId="{D138080E-2F72-4037-B8E8-9BCBFE069621}" type="presOf" srcId="{21B161D5-B6BC-42C7-A1E3-8A60997DB7C6}" destId="{8B5503BC-9FFE-4AA1-9846-5D77B5F1C037}" srcOrd="0" destOrd="0" presId="urn:microsoft.com/office/officeart/2008/layout/VerticalCurvedList"/>
    <dgm:cxn modelId="{6A224223-D93F-4BB0-94E3-2D092662D82D}" srcId="{1148F7B0-F030-422C-B5F8-8E3516C6D97C}" destId="{2454AB05-AD56-4813-899C-180C617D32DA}" srcOrd="2" destOrd="0" parTransId="{FB081EE4-4511-4F5E-9C37-7CF16CDD102F}" sibTransId="{C4AC1422-D6AC-467F-9D29-2096E36B574A}"/>
    <dgm:cxn modelId="{D54BBFDB-B4BF-4E9D-A66A-C36A2B7B7F31}" srcId="{4AAEB47B-49FA-437F-BFB5-ADED889EF231}" destId="{1148F7B0-F030-422C-B5F8-8E3516C6D97C}" srcOrd="0" destOrd="0" parTransId="{73459C66-FBB6-439B-A77D-93750D72192B}" sibTransId="{92C93521-5685-4DB7-9481-6917106D9D3E}"/>
    <dgm:cxn modelId="{6B9C363C-253D-4D93-8AC5-4AC6EFDFF560}" srcId="{1148F7B0-F030-422C-B5F8-8E3516C6D97C}" destId="{DA7809C9-0A37-4CD0-B5CB-625A10B4B256}" srcOrd="0" destOrd="0" parTransId="{2C807CD0-80F9-45A5-AD0B-9AD2F881D6EE}" sibTransId="{21B161D5-B6BC-42C7-A1E3-8A60997DB7C6}"/>
    <dgm:cxn modelId="{2389CD89-3787-4F92-BA58-34EF787BD71F}" type="presOf" srcId="{73CFB748-1CE7-4590-90F0-87053F0AB812}" destId="{5537F9CA-91CD-4A69-B47C-E8E1B5F43303}" srcOrd="0" destOrd="2" presId="urn:microsoft.com/office/officeart/2008/layout/VerticalCurvedList"/>
    <dgm:cxn modelId="{1B3209D7-761E-4224-BFC1-6511F7AA2B36}" type="presOf" srcId="{1148F7B0-F030-422C-B5F8-8E3516C6D97C}" destId="{5537F9CA-91CD-4A69-B47C-E8E1B5F43303}" srcOrd="0" destOrd="0" presId="urn:microsoft.com/office/officeart/2008/layout/VerticalCurvedList"/>
    <dgm:cxn modelId="{DAE0923A-A433-471A-A0F1-44FA26FC18C8}" type="presOf" srcId="{4AAEB47B-49FA-437F-BFB5-ADED889EF231}" destId="{36464506-95E6-4415-904E-051B67A1785F}" srcOrd="0" destOrd="0" presId="urn:microsoft.com/office/officeart/2008/layout/VerticalCurvedList"/>
    <dgm:cxn modelId="{AF196498-0229-48AF-A3AE-91477A955869}" srcId="{1148F7B0-F030-422C-B5F8-8E3516C6D97C}" destId="{73CFB748-1CE7-4590-90F0-87053F0AB812}" srcOrd="1" destOrd="0" parTransId="{7E6FF3BB-831A-40FD-AFFC-DB911AC3422E}" sibTransId="{0E3E4B26-F9A8-41EC-9667-07C573FA0C5C}"/>
    <dgm:cxn modelId="{B0CB13F7-BD30-4649-AD94-EA2FEB5EE189}" type="presOf" srcId="{2454AB05-AD56-4813-899C-180C617D32DA}" destId="{5537F9CA-91CD-4A69-B47C-E8E1B5F43303}" srcOrd="0" destOrd="3" presId="urn:microsoft.com/office/officeart/2008/layout/VerticalCurvedList"/>
    <dgm:cxn modelId="{2D2954E6-FADF-4F70-83AC-93EFF6DAEA11}" type="presOf" srcId="{DA7809C9-0A37-4CD0-B5CB-625A10B4B256}" destId="{5537F9CA-91CD-4A69-B47C-E8E1B5F43303}" srcOrd="0" destOrd="1" presId="urn:microsoft.com/office/officeart/2008/layout/VerticalCurvedList"/>
    <dgm:cxn modelId="{FC29977F-5AF2-4876-90D6-8050217FFD58}" type="presParOf" srcId="{36464506-95E6-4415-904E-051B67A1785F}" destId="{D47335B1-0EC0-415E-960B-D6DEBB7929C2}" srcOrd="0" destOrd="0" presId="urn:microsoft.com/office/officeart/2008/layout/VerticalCurvedList"/>
    <dgm:cxn modelId="{98EAAC16-2EAF-4BDE-A238-B10AE34FFC42}" type="presParOf" srcId="{D47335B1-0EC0-415E-960B-D6DEBB7929C2}" destId="{941FF118-E279-481A-BDB7-9657583788F8}" srcOrd="0" destOrd="0" presId="urn:microsoft.com/office/officeart/2008/layout/VerticalCurvedList"/>
    <dgm:cxn modelId="{43EFDA50-C136-43B8-81F1-035E1CD1B521}" type="presParOf" srcId="{941FF118-E279-481A-BDB7-9657583788F8}" destId="{18F9018A-5ED3-4CFD-8244-CA8E9B8736CE}" srcOrd="0" destOrd="0" presId="urn:microsoft.com/office/officeart/2008/layout/VerticalCurvedList"/>
    <dgm:cxn modelId="{CF8B1774-6C48-409F-A8F9-381C873F3A72}" type="presParOf" srcId="{941FF118-E279-481A-BDB7-9657583788F8}" destId="{8B5503BC-9FFE-4AA1-9846-5D77B5F1C037}" srcOrd="1" destOrd="0" presId="urn:microsoft.com/office/officeart/2008/layout/VerticalCurvedList"/>
    <dgm:cxn modelId="{977CB6FA-41D2-48D9-8244-376FD6BAEC61}" type="presParOf" srcId="{941FF118-E279-481A-BDB7-9657583788F8}" destId="{0319E86C-6D5D-443C-AFAA-F6731A897385}" srcOrd="2" destOrd="0" presId="urn:microsoft.com/office/officeart/2008/layout/VerticalCurvedList"/>
    <dgm:cxn modelId="{3F4A6F3D-797D-4584-A900-A78E8EE25C58}" type="presParOf" srcId="{941FF118-E279-481A-BDB7-9657583788F8}" destId="{808A666D-9A00-469A-B751-78703F09B8FA}" srcOrd="3" destOrd="0" presId="urn:microsoft.com/office/officeart/2008/layout/VerticalCurvedList"/>
    <dgm:cxn modelId="{3B7CC65B-DB5A-43D4-9EE7-AFE484D9E171}" type="presParOf" srcId="{D47335B1-0EC0-415E-960B-D6DEBB7929C2}" destId="{5537F9CA-91CD-4A69-B47C-E8E1B5F43303}" srcOrd="1" destOrd="0" presId="urn:microsoft.com/office/officeart/2008/layout/VerticalCurvedList"/>
    <dgm:cxn modelId="{32478774-29BB-44F7-8BEC-4909D352FE43}" type="presParOf" srcId="{D47335B1-0EC0-415E-960B-D6DEBB7929C2}" destId="{48EBB2D9-27CD-4E2F-B928-FED0A5AEF840}" srcOrd="2" destOrd="0" presId="urn:microsoft.com/office/officeart/2008/layout/VerticalCurvedList"/>
    <dgm:cxn modelId="{BAA8479A-4DF5-4DC5-8403-D959279F8801}" type="presParOf" srcId="{48EBB2D9-27CD-4E2F-B928-FED0A5AEF840}" destId="{C2861DF2-BAA7-4A52-8FFB-B15B375035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AAEB47B-49FA-437F-BFB5-ADED889EF23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FE12DA4-C47D-4B35-8462-7EC68283F8A7}">
      <dgm:prSet phldrT="[Texto]" custT="1"/>
      <dgm:spPr/>
      <dgm:t>
        <a:bodyPr/>
        <a:lstStyle/>
        <a:p>
          <a:pPr algn="l"/>
          <a:r>
            <a:rPr lang="es-EC" sz="2800" b="0" dirty="0" smtClean="0">
              <a:latin typeface="Arial" panose="020B0604020202020204" pitchFamily="34" charset="0"/>
              <a:cs typeface="Arial" panose="020B0604020202020204" pitchFamily="34" charset="0"/>
            </a:rPr>
            <a:t>Cliente tiene la opción de suscribirse.</a:t>
          </a:r>
          <a:endParaRPr lang="es-EC" sz="2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BDE1E9-A5A7-4D5A-A89D-47B0591892C3}" type="parTrans" cxnId="{2F763924-33EB-46EC-89AE-00B9263E6105}">
      <dgm:prSet/>
      <dgm:spPr/>
      <dgm:t>
        <a:bodyPr/>
        <a:lstStyle/>
        <a:p>
          <a:endParaRPr lang="es-EC"/>
        </a:p>
      </dgm:t>
    </dgm:pt>
    <dgm:pt modelId="{645F9A7F-FAE1-4ACE-BDDF-13810EE84440}" type="sibTrans" cxnId="{2F763924-33EB-46EC-89AE-00B9263E6105}">
      <dgm:prSet/>
      <dgm:spPr/>
      <dgm:t>
        <a:bodyPr/>
        <a:lstStyle/>
        <a:p>
          <a:endParaRPr lang="es-EC"/>
        </a:p>
      </dgm:t>
    </dgm:pt>
    <dgm:pt modelId="{10D7F920-12D7-430F-9F02-CE2F51C9E7EA}">
      <dgm:prSet phldrT="[Texto]" custT="1"/>
      <dgm:spPr/>
      <dgm:t>
        <a:bodyPr/>
        <a:lstStyle/>
        <a:p>
          <a:pPr algn="l"/>
          <a:r>
            <a:rPr lang="es-EC" sz="2800" b="0" dirty="0" smtClean="0">
              <a:latin typeface="Arial" panose="020B0604020202020204" pitchFamily="34" charset="0"/>
              <a:cs typeface="Arial" panose="020B0604020202020204" pitchFamily="34" charset="0"/>
            </a:rPr>
            <a:t>El fin de obtener beneficios de descuentos en sus compras.</a:t>
          </a:r>
          <a:endParaRPr lang="es-EC" sz="2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928B30-201F-4F54-9D59-53507E253597}" type="parTrans" cxnId="{6249F768-D6EE-48F9-A4DC-E6CBD727CE0B}">
      <dgm:prSet/>
      <dgm:spPr/>
      <dgm:t>
        <a:bodyPr/>
        <a:lstStyle/>
        <a:p>
          <a:endParaRPr lang="es-EC"/>
        </a:p>
      </dgm:t>
    </dgm:pt>
    <dgm:pt modelId="{B8423CD6-2B31-47C6-8333-D0796A27A719}" type="sibTrans" cxnId="{6249F768-D6EE-48F9-A4DC-E6CBD727CE0B}">
      <dgm:prSet/>
      <dgm:spPr/>
      <dgm:t>
        <a:bodyPr/>
        <a:lstStyle/>
        <a:p>
          <a:endParaRPr lang="es-EC"/>
        </a:p>
      </dgm:t>
    </dgm:pt>
    <dgm:pt modelId="{5B714542-D763-46E3-9775-B7A196F25C84}">
      <dgm:prSet phldrT="[Texto]" custT="1"/>
      <dgm:spPr/>
      <dgm:t>
        <a:bodyPr/>
        <a:lstStyle/>
        <a:p>
          <a:pPr algn="l"/>
          <a:r>
            <a:rPr lang="es-EC" sz="2800" b="0" dirty="0" smtClean="0">
              <a:latin typeface="Arial" panose="020B0604020202020204" pitchFamily="34" charset="0"/>
              <a:cs typeface="Arial" panose="020B0604020202020204" pitchFamily="34" charset="0"/>
            </a:rPr>
            <a:t>Nosotros como empresa cobrar, obteniendo un porcentaje de ingreso.</a:t>
          </a:r>
          <a:endParaRPr lang="es-EC" sz="28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4CCE16-FD15-4D3E-9427-5E797000AD4A}" type="parTrans" cxnId="{E6C32C76-636D-4F0E-9E16-F46A69DBE764}">
      <dgm:prSet/>
      <dgm:spPr/>
      <dgm:t>
        <a:bodyPr/>
        <a:lstStyle/>
        <a:p>
          <a:endParaRPr lang="es-EC"/>
        </a:p>
      </dgm:t>
    </dgm:pt>
    <dgm:pt modelId="{EF169EC4-EF46-426F-B060-118B9671E098}" type="sibTrans" cxnId="{E6C32C76-636D-4F0E-9E16-F46A69DBE764}">
      <dgm:prSet/>
      <dgm:spPr/>
      <dgm:t>
        <a:bodyPr/>
        <a:lstStyle/>
        <a:p>
          <a:endParaRPr lang="es-EC"/>
        </a:p>
      </dgm:t>
    </dgm:pt>
    <dgm:pt modelId="{04995E8B-3644-4674-AF12-A324F6EC6012}" type="pres">
      <dgm:prSet presAssocID="{4AAEB47B-49FA-437F-BFB5-ADED889EF23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5D81ED76-B473-4656-B869-2EB78B738B34}" type="pres">
      <dgm:prSet presAssocID="{7FE12DA4-C47D-4B35-8462-7EC68283F8A7}" presName="thickLine" presStyleLbl="alignNode1" presStyleIdx="0" presStyleCnt="3"/>
      <dgm:spPr/>
    </dgm:pt>
    <dgm:pt modelId="{910169F1-DF10-4E0D-98AF-D500A47B2265}" type="pres">
      <dgm:prSet presAssocID="{7FE12DA4-C47D-4B35-8462-7EC68283F8A7}" presName="horz1" presStyleCnt="0"/>
      <dgm:spPr/>
    </dgm:pt>
    <dgm:pt modelId="{713C15EC-F5CA-4F0D-9777-61DB16ED6DE8}" type="pres">
      <dgm:prSet presAssocID="{7FE12DA4-C47D-4B35-8462-7EC68283F8A7}" presName="tx1" presStyleLbl="revTx" presStyleIdx="0" presStyleCnt="3"/>
      <dgm:spPr/>
      <dgm:t>
        <a:bodyPr/>
        <a:lstStyle/>
        <a:p>
          <a:endParaRPr lang="es-EC"/>
        </a:p>
      </dgm:t>
    </dgm:pt>
    <dgm:pt modelId="{5D7E1074-6000-4DB5-8E8F-8BE59012A301}" type="pres">
      <dgm:prSet presAssocID="{7FE12DA4-C47D-4B35-8462-7EC68283F8A7}" presName="vert1" presStyleCnt="0"/>
      <dgm:spPr/>
    </dgm:pt>
    <dgm:pt modelId="{C8F83FB8-7C99-41C8-B3F0-47C791C89CD6}" type="pres">
      <dgm:prSet presAssocID="{10D7F920-12D7-430F-9F02-CE2F51C9E7EA}" presName="thickLine" presStyleLbl="alignNode1" presStyleIdx="1" presStyleCnt="3"/>
      <dgm:spPr/>
    </dgm:pt>
    <dgm:pt modelId="{37B22DCD-9FBC-44AC-9E30-7CD23E76D0D2}" type="pres">
      <dgm:prSet presAssocID="{10D7F920-12D7-430F-9F02-CE2F51C9E7EA}" presName="horz1" presStyleCnt="0"/>
      <dgm:spPr/>
    </dgm:pt>
    <dgm:pt modelId="{62A5A737-B0E0-42B5-B621-BBC9B4D306D4}" type="pres">
      <dgm:prSet presAssocID="{10D7F920-12D7-430F-9F02-CE2F51C9E7EA}" presName="tx1" presStyleLbl="revTx" presStyleIdx="1" presStyleCnt="3"/>
      <dgm:spPr/>
      <dgm:t>
        <a:bodyPr/>
        <a:lstStyle/>
        <a:p>
          <a:endParaRPr lang="es-EC"/>
        </a:p>
      </dgm:t>
    </dgm:pt>
    <dgm:pt modelId="{72199E30-B4AD-4ECB-8137-E5E2252911D7}" type="pres">
      <dgm:prSet presAssocID="{10D7F920-12D7-430F-9F02-CE2F51C9E7EA}" presName="vert1" presStyleCnt="0"/>
      <dgm:spPr/>
    </dgm:pt>
    <dgm:pt modelId="{6D9B81CF-F496-4CDE-AB70-18A4D6E5D2B2}" type="pres">
      <dgm:prSet presAssocID="{5B714542-D763-46E3-9775-B7A196F25C84}" presName="thickLine" presStyleLbl="alignNode1" presStyleIdx="2" presStyleCnt="3"/>
      <dgm:spPr/>
    </dgm:pt>
    <dgm:pt modelId="{110EF660-7124-4318-B4A0-533F8026B2AA}" type="pres">
      <dgm:prSet presAssocID="{5B714542-D763-46E3-9775-B7A196F25C84}" presName="horz1" presStyleCnt="0"/>
      <dgm:spPr/>
    </dgm:pt>
    <dgm:pt modelId="{BD10DFFE-93C2-49A3-A8E5-016DA1A66DC3}" type="pres">
      <dgm:prSet presAssocID="{5B714542-D763-46E3-9775-B7A196F25C84}" presName="tx1" presStyleLbl="revTx" presStyleIdx="2" presStyleCnt="3"/>
      <dgm:spPr/>
      <dgm:t>
        <a:bodyPr/>
        <a:lstStyle/>
        <a:p>
          <a:endParaRPr lang="es-EC"/>
        </a:p>
      </dgm:t>
    </dgm:pt>
    <dgm:pt modelId="{B7395DBF-0893-4236-A440-19DE183860D1}" type="pres">
      <dgm:prSet presAssocID="{5B714542-D763-46E3-9775-B7A196F25C84}" presName="vert1" presStyleCnt="0"/>
      <dgm:spPr/>
    </dgm:pt>
  </dgm:ptLst>
  <dgm:cxnLst>
    <dgm:cxn modelId="{E6C32C76-636D-4F0E-9E16-F46A69DBE764}" srcId="{4AAEB47B-49FA-437F-BFB5-ADED889EF231}" destId="{5B714542-D763-46E3-9775-B7A196F25C84}" srcOrd="2" destOrd="0" parTransId="{AE4CCE16-FD15-4D3E-9427-5E797000AD4A}" sibTransId="{EF169EC4-EF46-426F-B060-118B9671E098}"/>
    <dgm:cxn modelId="{2F763924-33EB-46EC-89AE-00B9263E6105}" srcId="{4AAEB47B-49FA-437F-BFB5-ADED889EF231}" destId="{7FE12DA4-C47D-4B35-8462-7EC68283F8A7}" srcOrd="0" destOrd="0" parTransId="{AABDE1E9-A5A7-4D5A-A89D-47B0591892C3}" sibTransId="{645F9A7F-FAE1-4ACE-BDDF-13810EE84440}"/>
    <dgm:cxn modelId="{6249F768-D6EE-48F9-A4DC-E6CBD727CE0B}" srcId="{4AAEB47B-49FA-437F-BFB5-ADED889EF231}" destId="{10D7F920-12D7-430F-9F02-CE2F51C9E7EA}" srcOrd="1" destOrd="0" parTransId="{CA928B30-201F-4F54-9D59-53507E253597}" sibTransId="{B8423CD6-2B31-47C6-8333-D0796A27A719}"/>
    <dgm:cxn modelId="{C4518317-9605-4EE5-924F-013BB85860B6}" type="presOf" srcId="{7FE12DA4-C47D-4B35-8462-7EC68283F8A7}" destId="{713C15EC-F5CA-4F0D-9777-61DB16ED6DE8}" srcOrd="0" destOrd="0" presId="urn:microsoft.com/office/officeart/2008/layout/LinedList"/>
    <dgm:cxn modelId="{7BAB4145-9AAE-4A58-875C-DEE49A1B366E}" type="presOf" srcId="{10D7F920-12D7-430F-9F02-CE2F51C9E7EA}" destId="{62A5A737-B0E0-42B5-B621-BBC9B4D306D4}" srcOrd="0" destOrd="0" presId="urn:microsoft.com/office/officeart/2008/layout/LinedList"/>
    <dgm:cxn modelId="{20875B0D-08DE-4E61-B3A7-1B08B78E4DC8}" type="presOf" srcId="{4AAEB47B-49FA-437F-BFB5-ADED889EF231}" destId="{04995E8B-3644-4674-AF12-A324F6EC6012}" srcOrd="0" destOrd="0" presId="urn:microsoft.com/office/officeart/2008/layout/LinedList"/>
    <dgm:cxn modelId="{145B873A-7ACF-4883-ABE6-AE616B01768E}" type="presOf" srcId="{5B714542-D763-46E3-9775-B7A196F25C84}" destId="{BD10DFFE-93C2-49A3-A8E5-016DA1A66DC3}" srcOrd="0" destOrd="0" presId="urn:microsoft.com/office/officeart/2008/layout/LinedList"/>
    <dgm:cxn modelId="{4832B31C-6DA8-47D0-B587-CBD3C3790CD9}" type="presParOf" srcId="{04995E8B-3644-4674-AF12-A324F6EC6012}" destId="{5D81ED76-B473-4656-B869-2EB78B738B34}" srcOrd="0" destOrd="0" presId="urn:microsoft.com/office/officeart/2008/layout/LinedList"/>
    <dgm:cxn modelId="{E2EFF395-86E9-40EE-A009-8BBD7A773CC6}" type="presParOf" srcId="{04995E8B-3644-4674-AF12-A324F6EC6012}" destId="{910169F1-DF10-4E0D-98AF-D500A47B2265}" srcOrd="1" destOrd="0" presId="urn:microsoft.com/office/officeart/2008/layout/LinedList"/>
    <dgm:cxn modelId="{1D56DB7C-B8DA-47F1-9716-94E9320934B2}" type="presParOf" srcId="{910169F1-DF10-4E0D-98AF-D500A47B2265}" destId="{713C15EC-F5CA-4F0D-9777-61DB16ED6DE8}" srcOrd="0" destOrd="0" presId="urn:microsoft.com/office/officeart/2008/layout/LinedList"/>
    <dgm:cxn modelId="{66422209-4B0B-40E7-B1BA-68FD1F73420B}" type="presParOf" srcId="{910169F1-DF10-4E0D-98AF-D500A47B2265}" destId="{5D7E1074-6000-4DB5-8E8F-8BE59012A301}" srcOrd="1" destOrd="0" presId="urn:microsoft.com/office/officeart/2008/layout/LinedList"/>
    <dgm:cxn modelId="{D6C59904-E3F4-467C-9FC7-B702C1DC5F37}" type="presParOf" srcId="{04995E8B-3644-4674-AF12-A324F6EC6012}" destId="{C8F83FB8-7C99-41C8-B3F0-47C791C89CD6}" srcOrd="2" destOrd="0" presId="urn:microsoft.com/office/officeart/2008/layout/LinedList"/>
    <dgm:cxn modelId="{1C89D77D-F778-45EC-8555-B0B3037AA9D4}" type="presParOf" srcId="{04995E8B-3644-4674-AF12-A324F6EC6012}" destId="{37B22DCD-9FBC-44AC-9E30-7CD23E76D0D2}" srcOrd="3" destOrd="0" presId="urn:microsoft.com/office/officeart/2008/layout/LinedList"/>
    <dgm:cxn modelId="{C2F6F2B4-105B-4142-AF80-F1F4878DA994}" type="presParOf" srcId="{37B22DCD-9FBC-44AC-9E30-7CD23E76D0D2}" destId="{62A5A737-B0E0-42B5-B621-BBC9B4D306D4}" srcOrd="0" destOrd="0" presId="urn:microsoft.com/office/officeart/2008/layout/LinedList"/>
    <dgm:cxn modelId="{C9B02DD9-5FB7-4762-9445-57B989FFA7B4}" type="presParOf" srcId="{37B22DCD-9FBC-44AC-9E30-7CD23E76D0D2}" destId="{72199E30-B4AD-4ECB-8137-E5E2252911D7}" srcOrd="1" destOrd="0" presId="urn:microsoft.com/office/officeart/2008/layout/LinedList"/>
    <dgm:cxn modelId="{C843CC9F-4711-4DAD-ACA6-8F0AFDBD66B2}" type="presParOf" srcId="{04995E8B-3644-4674-AF12-A324F6EC6012}" destId="{6D9B81CF-F496-4CDE-AB70-18A4D6E5D2B2}" srcOrd="4" destOrd="0" presId="urn:microsoft.com/office/officeart/2008/layout/LinedList"/>
    <dgm:cxn modelId="{E828022D-0E53-4EDA-A0EA-3C1C49C4DF22}" type="presParOf" srcId="{04995E8B-3644-4674-AF12-A324F6EC6012}" destId="{110EF660-7124-4318-B4A0-533F8026B2AA}" srcOrd="5" destOrd="0" presId="urn:microsoft.com/office/officeart/2008/layout/LinedList"/>
    <dgm:cxn modelId="{44EDE847-4347-4D80-AC23-E5DE506A1F9F}" type="presParOf" srcId="{110EF660-7124-4318-B4A0-533F8026B2AA}" destId="{BD10DFFE-93C2-49A3-A8E5-016DA1A66DC3}" srcOrd="0" destOrd="0" presId="urn:microsoft.com/office/officeart/2008/layout/LinedList"/>
    <dgm:cxn modelId="{B11DE03A-EFD3-4C7B-8F80-BB64DEE27BB9}" type="presParOf" srcId="{110EF660-7124-4318-B4A0-533F8026B2AA}" destId="{B7395DBF-0893-4236-A440-19DE183860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9843C8-AC55-4872-84C1-FFCE5D6038EB}" type="doc">
      <dgm:prSet loTypeId="urn:microsoft.com/office/officeart/2005/8/layout/bProcess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A97A51AE-220B-413D-80F1-73644C5FEF0B}">
      <dgm:prSet phldrT="[Texto]" custT="1"/>
      <dgm:spPr/>
      <dgm:t>
        <a:bodyPr/>
        <a:lstStyle/>
        <a:p>
          <a:pPr algn="l"/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Ofreciendo productos de acuerdo a las necesidades del cliente.</a:t>
          </a:r>
          <a:endParaRPr lang="es-EC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5D98A4-F86E-4C1B-B66A-EF5EE53A4B02}" type="parTrans" cxnId="{E2824D69-5E08-43A6-B349-8D2FCC22B840}">
      <dgm:prSet/>
      <dgm:spPr/>
      <dgm:t>
        <a:bodyPr/>
        <a:lstStyle/>
        <a:p>
          <a:endParaRPr lang="es-EC"/>
        </a:p>
      </dgm:t>
    </dgm:pt>
    <dgm:pt modelId="{95A75E2A-185C-4F81-A570-B0C1EBBDC46B}" type="sibTrans" cxnId="{E2824D69-5E08-43A6-B349-8D2FCC22B840}">
      <dgm:prSet/>
      <dgm:spPr/>
      <dgm:t>
        <a:bodyPr/>
        <a:lstStyle/>
        <a:p>
          <a:endParaRPr lang="es-EC"/>
        </a:p>
      </dgm:t>
    </dgm:pt>
    <dgm:pt modelId="{CBE22B50-4C61-4FD5-8A16-CC260ED294E6}">
      <dgm:prSet phldrT="[Texto]" custT="1"/>
      <dgm:spPr/>
      <dgm:t>
        <a:bodyPr/>
        <a:lstStyle/>
        <a:p>
          <a:pPr algn="l"/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 la adición de costo de entrega por el servicio</a:t>
          </a:r>
          <a:r>
            <a:rPr lang="es-EC" sz="2400" dirty="0" smtClean="0">
              <a:solidFill>
                <a:schemeClr val="tx1"/>
              </a:solidFill>
            </a:rPr>
            <a:t>.</a:t>
          </a:r>
          <a:endParaRPr lang="es-EC" sz="2400" dirty="0">
            <a:solidFill>
              <a:schemeClr val="tx1"/>
            </a:solidFill>
          </a:endParaRPr>
        </a:p>
      </dgm:t>
    </dgm:pt>
    <dgm:pt modelId="{D7362406-C6DC-487F-8D10-F20E7B7D42CD}" type="parTrans" cxnId="{81BC726A-6BB1-4C6F-AFBC-2977888191BD}">
      <dgm:prSet/>
      <dgm:spPr/>
      <dgm:t>
        <a:bodyPr/>
        <a:lstStyle/>
        <a:p>
          <a:endParaRPr lang="es-EC"/>
        </a:p>
      </dgm:t>
    </dgm:pt>
    <dgm:pt modelId="{6855FD56-7338-479A-9E3E-3F43C825FC98}" type="sibTrans" cxnId="{81BC726A-6BB1-4C6F-AFBC-2977888191BD}">
      <dgm:prSet/>
      <dgm:spPr/>
      <dgm:t>
        <a:bodyPr/>
        <a:lstStyle/>
        <a:p>
          <a:endParaRPr lang="es-EC"/>
        </a:p>
      </dgm:t>
    </dgm:pt>
    <dgm:pt modelId="{477DF270-9947-4EAC-A49C-C4EE89FACC55}">
      <dgm:prSet phldrT="[Texto]" custT="1"/>
      <dgm:spPr/>
      <dgm:t>
        <a:bodyPr/>
        <a:lstStyle/>
        <a:p>
          <a:pPr algn="l"/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Servicio de entrega de insumos de papelería o manualidades a domicilio.</a:t>
          </a:r>
          <a:endParaRPr lang="es-EC" sz="2400" dirty="0">
            <a:solidFill>
              <a:schemeClr val="tx1"/>
            </a:solidFill>
          </a:endParaRPr>
        </a:p>
      </dgm:t>
    </dgm:pt>
    <dgm:pt modelId="{2EB86162-4410-4E1A-ABDA-ED102DF470ED}" type="sibTrans" cxnId="{FB41CC01-0FBC-4AD7-A1A5-61B9224210E3}">
      <dgm:prSet/>
      <dgm:spPr/>
      <dgm:t>
        <a:bodyPr/>
        <a:lstStyle/>
        <a:p>
          <a:endParaRPr lang="es-EC"/>
        </a:p>
      </dgm:t>
    </dgm:pt>
    <dgm:pt modelId="{F74F6C7A-5FFF-4537-8C83-50FE73A0AA71}" type="parTrans" cxnId="{FB41CC01-0FBC-4AD7-A1A5-61B9224210E3}">
      <dgm:prSet/>
      <dgm:spPr/>
      <dgm:t>
        <a:bodyPr/>
        <a:lstStyle/>
        <a:p>
          <a:endParaRPr lang="es-EC"/>
        </a:p>
      </dgm:t>
    </dgm:pt>
    <dgm:pt modelId="{9756D6F3-7A5E-4B50-91DA-1161D8C10B91}" type="pres">
      <dgm:prSet presAssocID="{2C9843C8-AC55-4872-84C1-FFCE5D6038EB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s-EC"/>
        </a:p>
      </dgm:t>
    </dgm:pt>
    <dgm:pt modelId="{C877CA3C-0151-48C7-A787-79922804F506}" type="pres">
      <dgm:prSet presAssocID="{477DF270-9947-4EAC-A49C-C4EE89FACC55}" presName="firstNode" presStyleLbl="node1" presStyleIdx="0" presStyleCnt="3" custScaleX="122806" custScaleY="12013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4A244DF-DFBA-4EEE-BD80-F983C89F9567}" type="pres">
      <dgm:prSet presAssocID="{2EB86162-4410-4E1A-ABDA-ED102DF470ED}" presName="sibTrans" presStyleLbl="sibTrans2D1" presStyleIdx="0" presStyleCnt="2"/>
      <dgm:spPr/>
      <dgm:t>
        <a:bodyPr/>
        <a:lstStyle/>
        <a:p>
          <a:endParaRPr lang="es-EC"/>
        </a:p>
      </dgm:t>
    </dgm:pt>
    <dgm:pt modelId="{D354D98C-BC36-48EC-9C25-C50F83B0CCD3}" type="pres">
      <dgm:prSet presAssocID="{A97A51AE-220B-413D-80F1-73644C5FEF0B}" presName="middleNode" presStyleCnt="0"/>
      <dgm:spPr/>
      <dgm:t>
        <a:bodyPr/>
        <a:lstStyle/>
        <a:p>
          <a:endParaRPr lang="es-EC"/>
        </a:p>
      </dgm:t>
    </dgm:pt>
    <dgm:pt modelId="{31ACC2C1-8301-4A3D-8D6B-77512D1CC96F}" type="pres">
      <dgm:prSet presAssocID="{A97A51AE-220B-413D-80F1-73644C5FEF0B}" presName="padding" presStyleLbl="node1" presStyleIdx="0" presStyleCnt="3"/>
      <dgm:spPr/>
      <dgm:t>
        <a:bodyPr/>
        <a:lstStyle/>
        <a:p>
          <a:endParaRPr lang="es-EC"/>
        </a:p>
      </dgm:t>
    </dgm:pt>
    <dgm:pt modelId="{0F80DEF9-F910-4554-ADAE-611B8529B2C2}" type="pres">
      <dgm:prSet presAssocID="{A97A51AE-220B-413D-80F1-73644C5FEF0B}" presName="shape" presStyleLbl="node1" presStyleIdx="1" presStyleCnt="3" custScaleX="177045" custScaleY="16010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D10F34E-F8EF-4D35-A694-2F82EF238E16}" type="pres">
      <dgm:prSet presAssocID="{95A75E2A-185C-4F81-A570-B0C1EBBDC46B}" presName="sibTrans" presStyleLbl="sibTrans2D1" presStyleIdx="1" presStyleCnt="2"/>
      <dgm:spPr/>
      <dgm:t>
        <a:bodyPr/>
        <a:lstStyle/>
        <a:p>
          <a:endParaRPr lang="es-EC"/>
        </a:p>
      </dgm:t>
    </dgm:pt>
    <dgm:pt modelId="{AEC6D429-ECE1-493B-B917-E1E4F9092537}" type="pres">
      <dgm:prSet presAssocID="{CBE22B50-4C61-4FD5-8A16-CC260ED294E6}" presName="lastNode" presStyleLbl="node1" presStyleIdx="2" presStyleCnt="3" custScaleX="106916" custScaleY="10291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B1BA2AD3-9CEB-403C-A2D2-4BA0BC5D2F57}" type="presOf" srcId="{CBE22B50-4C61-4FD5-8A16-CC260ED294E6}" destId="{AEC6D429-ECE1-493B-B917-E1E4F9092537}" srcOrd="0" destOrd="0" presId="urn:microsoft.com/office/officeart/2005/8/layout/bProcess2"/>
    <dgm:cxn modelId="{3ACEEC5D-D844-47E7-9D5F-843D07980BF6}" type="presOf" srcId="{2EB86162-4410-4E1A-ABDA-ED102DF470ED}" destId="{B4A244DF-DFBA-4EEE-BD80-F983C89F9567}" srcOrd="0" destOrd="0" presId="urn:microsoft.com/office/officeart/2005/8/layout/bProcess2"/>
    <dgm:cxn modelId="{E2824D69-5E08-43A6-B349-8D2FCC22B840}" srcId="{2C9843C8-AC55-4872-84C1-FFCE5D6038EB}" destId="{A97A51AE-220B-413D-80F1-73644C5FEF0B}" srcOrd="1" destOrd="0" parTransId="{0C5D98A4-F86E-4C1B-B66A-EF5EE53A4B02}" sibTransId="{95A75E2A-185C-4F81-A570-B0C1EBBDC46B}"/>
    <dgm:cxn modelId="{E6D0F36D-5A19-4D5E-8FE8-F609076900ED}" type="presOf" srcId="{477DF270-9947-4EAC-A49C-C4EE89FACC55}" destId="{C877CA3C-0151-48C7-A787-79922804F506}" srcOrd="0" destOrd="0" presId="urn:microsoft.com/office/officeart/2005/8/layout/bProcess2"/>
    <dgm:cxn modelId="{FB41CC01-0FBC-4AD7-A1A5-61B9224210E3}" srcId="{2C9843C8-AC55-4872-84C1-FFCE5D6038EB}" destId="{477DF270-9947-4EAC-A49C-C4EE89FACC55}" srcOrd="0" destOrd="0" parTransId="{F74F6C7A-5FFF-4537-8C83-50FE73A0AA71}" sibTransId="{2EB86162-4410-4E1A-ABDA-ED102DF470ED}"/>
    <dgm:cxn modelId="{81BC726A-6BB1-4C6F-AFBC-2977888191BD}" srcId="{2C9843C8-AC55-4872-84C1-FFCE5D6038EB}" destId="{CBE22B50-4C61-4FD5-8A16-CC260ED294E6}" srcOrd="2" destOrd="0" parTransId="{D7362406-C6DC-487F-8D10-F20E7B7D42CD}" sibTransId="{6855FD56-7338-479A-9E3E-3F43C825FC98}"/>
    <dgm:cxn modelId="{DB53C35D-0A34-4DA6-9EB0-9FE073B57005}" type="presOf" srcId="{A97A51AE-220B-413D-80F1-73644C5FEF0B}" destId="{0F80DEF9-F910-4554-ADAE-611B8529B2C2}" srcOrd="0" destOrd="0" presId="urn:microsoft.com/office/officeart/2005/8/layout/bProcess2"/>
    <dgm:cxn modelId="{EB0A58FA-055F-4E14-A69C-C649A6E91D16}" type="presOf" srcId="{95A75E2A-185C-4F81-A570-B0C1EBBDC46B}" destId="{4D10F34E-F8EF-4D35-A694-2F82EF238E16}" srcOrd="0" destOrd="0" presId="urn:microsoft.com/office/officeart/2005/8/layout/bProcess2"/>
    <dgm:cxn modelId="{34EFBF49-8F5A-4406-BD4F-E89912961457}" type="presOf" srcId="{2C9843C8-AC55-4872-84C1-FFCE5D6038EB}" destId="{9756D6F3-7A5E-4B50-91DA-1161D8C10B91}" srcOrd="0" destOrd="0" presId="urn:microsoft.com/office/officeart/2005/8/layout/bProcess2"/>
    <dgm:cxn modelId="{E1A2EF85-1AC5-4B8B-B826-BFD785B3838F}" type="presParOf" srcId="{9756D6F3-7A5E-4B50-91DA-1161D8C10B91}" destId="{C877CA3C-0151-48C7-A787-79922804F506}" srcOrd="0" destOrd="0" presId="urn:microsoft.com/office/officeart/2005/8/layout/bProcess2"/>
    <dgm:cxn modelId="{6AB03571-84AC-4F36-A33F-26925BA2028C}" type="presParOf" srcId="{9756D6F3-7A5E-4B50-91DA-1161D8C10B91}" destId="{B4A244DF-DFBA-4EEE-BD80-F983C89F9567}" srcOrd="1" destOrd="0" presId="urn:microsoft.com/office/officeart/2005/8/layout/bProcess2"/>
    <dgm:cxn modelId="{79CF10CE-9936-47A3-ADB9-40F0E31757A9}" type="presParOf" srcId="{9756D6F3-7A5E-4B50-91DA-1161D8C10B91}" destId="{D354D98C-BC36-48EC-9C25-C50F83B0CCD3}" srcOrd="2" destOrd="0" presId="urn:microsoft.com/office/officeart/2005/8/layout/bProcess2"/>
    <dgm:cxn modelId="{1E76D845-35A8-408D-A25C-62ADD5E86E55}" type="presParOf" srcId="{D354D98C-BC36-48EC-9C25-C50F83B0CCD3}" destId="{31ACC2C1-8301-4A3D-8D6B-77512D1CC96F}" srcOrd="0" destOrd="0" presId="urn:microsoft.com/office/officeart/2005/8/layout/bProcess2"/>
    <dgm:cxn modelId="{12A3AEAE-B414-49A2-BD8F-3378DECC97EF}" type="presParOf" srcId="{D354D98C-BC36-48EC-9C25-C50F83B0CCD3}" destId="{0F80DEF9-F910-4554-ADAE-611B8529B2C2}" srcOrd="1" destOrd="0" presId="urn:microsoft.com/office/officeart/2005/8/layout/bProcess2"/>
    <dgm:cxn modelId="{15641EA7-8DD9-4176-84A4-566EB2B88670}" type="presParOf" srcId="{9756D6F3-7A5E-4B50-91DA-1161D8C10B91}" destId="{4D10F34E-F8EF-4D35-A694-2F82EF238E16}" srcOrd="3" destOrd="0" presId="urn:microsoft.com/office/officeart/2005/8/layout/bProcess2"/>
    <dgm:cxn modelId="{25B6AE2C-EF8E-4DD0-A00F-1EB29D740362}" type="presParOf" srcId="{9756D6F3-7A5E-4B50-91DA-1161D8C10B91}" destId="{AEC6D429-ECE1-493B-B917-E1E4F9092537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8E58EA-F186-4CCC-89D0-8507C12185EB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D614D17-4C39-4FAB-8C34-038EE7B0FB90}">
      <dgm:prSet phldrT="[Texto]" custT="1"/>
      <dgm:spPr/>
      <dgm:t>
        <a:bodyPr/>
        <a:lstStyle/>
        <a:p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Criterio de validación:</a:t>
          </a:r>
        </a:p>
      </dgm:t>
    </dgm:pt>
    <dgm:pt modelId="{FC669D38-8AD6-4CC7-B500-B04F3F8D16A2}" type="parTrans" cxnId="{63FF3B40-C179-4FFB-AA21-12CDB1F67BF5}">
      <dgm:prSet/>
      <dgm:spPr/>
      <dgm:t>
        <a:bodyPr/>
        <a:lstStyle/>
        <a:p>
          <a:endParaRPr lang="es-EC"/>
        </a:p>
      </dgm:t>
    </dgm:pt>
    <dgm:pt modelId="{4E8C2F60-E614-4BD1-9A9B-DDE1F46320F7}" type="sibTrans" cxnId="{63FF3B40-C179-4FFB-AA21-12CDB1F67BF5}">
      <dgm:prSet/>
      <dgm:spPr/>
      <dgm:t>
        <a:bodyPr/>
        <a:lstStyle/>
        <a:p>
          <a:endParaRPr lang="es-EC"/>
        </a:p>
      </dgm:t>
    </dgm:pt>
    <dgm:pt modelId="{6EFDF056-168E-4DEC-A70F-FDBA33E39085}">
      <dgm:prSet phldrT="[Texto]" custT="1"/>
      <dgm:spPr/>
      <dgm:t>
        <a:bodyPr/>
        <a:lstStyle/>
        <a:p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40/29</a:t>
          </a:r>
        </a:p>
      </dgm:t>
    </dgm:pt>
    <dgm:pt modelId="{A138EC81-DFF5-41CC-B61F-F3E89D70C1BA}" type="parTrans" cxnId="{9F94CE3F-72D4-4D64-8245-EC9C127B0446}">
      <dgm:prSet/>
      <dgm:spPr/>
      <dgm:t>
        <a:bodyPr/>
        <a:lstStyle/>
        <a:p>
          <a:endParaRPr lang="es-EC"/>
        </a:p>
      </dgm:t>
    </dgm:pt>
    <dgm:pt modelId="{48F89ABA-0EF4-4DAA-91A5-EFDB1945B8C0}" type="sibTrans" cxnId="{9F94CE3F-72D4-4D64-8245-EC9C127B0446}">
      <dgm:prSet/>
      <dgm:spPr/>
      <dgm:t>
        <a:bodyPr/>
        <a:lstStyle/>
        <a:p>
          <a:endParaRPr lang="es-EC"/>
        </a:p>
      </dgm:t>
    </dgm:pt>
    <dgm:pt modelId="{ECCC6397-B009-4320-89CE-D3A840C6CEF1}">
      <dgm:prSet phldrT="[Texto]" custT="1"/>
      <dgm:spPr/>
      <dgm:t>
        <a:bodyPr/>
        <a:lstStyle/>
        <a:p>
          <a:r>
            <a:rPr lang="es-EC" sz="2400" dirty="0" smtClean="0">
              <a:latin typeface="Arial" panose="020B0604020202020204" pitchFamily="34" charset="0"/>
              <a:cs typeface="Arial" panose="020B0604020202020204" pitchFamily="34" charset="0"/>
            </a:rPr>
            <a:t>29 visitas (2 días de actividad de la página)</a:t>
          </a:r>
        </a:p>
      </dgm:t>
    </dgm:pt>
    <dgm:pt modelId="{638AF9AF-14F5-4D9B-9362-605F9A4D60AF}" type="parTrans" cxnId="{85D9DC2B-E395-457B-9329-1EE678B4A5B9}">
      <dgm:prSet/>
      <dgm:spPr/>
      <dgm:t>
        <a:bodyPr/>
        <a:lstStyle/>
        <a:p>
          <a:endParaRPr lang="es-EC"/>
        </a:p>
      </dgm:t>
    </dgm:pt>
    <dgm:pt modelId="{C0D0065C-B848-4D21-AC6A-9650CFB56757}" type="sibTrans" cxnId="{85D9DC2B-E395-457B-9329-1EE678B4A5B9}">
      <dgm:prSet/>
      <dgm:spPr/>
      <dgm:t>
        <a:bodyPr/>
        <a:lstStyle/>
        <a:p>
          <a:endParaRPr lang="es-EC"/>
        </a:p>
      </dgm:t>
    </dgm:pt>
    <dgm:pt modelId="{48386D86-4246-45B1-9A13-1687C481A437}" type="pres">
      <dgm:prSet presAssocID="{4F8E58EA-F186-4CCC-89D0-8507C12185EB}" presName="Name0" presStyleCnt="0">
        <dgm:presLayoutVars>
          <dgm:dir/>
          <dgm:resizeHandles val="exact"/>
        </dgm:presLayoutVars>
      </dgm:prSet>
      <dgm:spPr/>
    </dgm:pt>
    <dgm:pt modelId="{FD194F14-068E-499E-9A00-5E02B348DF52}" type="pres">
      <dgm:prSet presAssocID="{6D614D17-4C39-4FAB-8C34-038EE7B0FB90}" presName="node" presStyleLbl="node1" presStyleIdx="0" presStyleCnt="3">
        <dgm:presLayoutVars>
          <dgm:bulletEnabled val="1"/>
        </dgm:presLayoutVars>
      </dgm:prSet>
      <dgm:spPr/>
    </dgm:pt>
    <dgm:pt modelId="{61FAC687-9209-4DBB-A3DE-56049FB08D0A}" type="pres">
      <dgm:prSet presAssocID="{4E8C2F60-E614-4BD1-9A9B-DDE1F46320F7}" presName="sibTrans" presStyleLbl="sibTrans2D1" presStyleIdx="0" presStyleCnt="2"/>
      <dgm:spPr/>
    </dgm:pt>
    <dgm:pt modelId="{822EDF1E-2FC3-4809-BBEA-01549C114805}" type="pres">
      <dgm:prSet presAssocID="{4E8C2F60-E614-4BD1-9A9B-DDE1F46320F7}" presName="connectorText" presStyleLbl="sibTrans2D1" presStyleIdx="0" presStyleCnt="2"/>
      <dgm:spPr/>
    </dgm:pt>
    <dgm:pt modelId="{68F08D56-1A2D-4BAD-84F6-E25923F70AE4}" type="pres">
      <dgm:prSet presAssocID="{6EFDF056-168E-4DEC-A70F-FDBA33E3908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ADCCCEF-6811-492F-A7E2-4C0F3CDF39EB}" type="pres">
      <dgm:prSet presAssocID="{48F89ABA-0EF4-4DAA-91A5-EFDB1945B8C0}" presName="sibTrans" presStyleLbl="sibTrans2D1" presStyleIdx="1" presStyleCnt="2"/>
      <dgm:spPr/>
    </dgm:pt>
    <dgm:pt modelId="{E58D1A1D-0282-4542-95E2-864089462C91}" type="pres">
      <dgm:prSet presAssocID="{48F89ABA-0EF4-4DAA-91A5-EFDB1945B8C0}" presName="connectorText" presStyleLbl="sibTrans2D1" presStyleIdx="1" presStyleCnt="2"/>
      <dgm:spPr/>
    </dgm:pt>
    <dgm:pt modelId="{B726B111-3FC7-49F3-831D-094614094BF1}" type="pres">
      <dgm:prSet presAssocID="{ECCC6397-B009-4320-89CE-D3A840C6CEF1}" presName="node" presStyleLbl="node1" presStyleIdx="2" presStyleCnt="3" custScaleX="109819" custScaleY="10077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D7DBE4F1-1EF1-4055-8124-4A32D3E8F44D}" type="presOf" srcId="{4E8C2F60-E614-4BD1-9A9B-DDE1F46320F7}" destId="{822EDF1E-2FC3-4809-BBEA-01549C114805}" srcOrd="1" destOrd="0" presId="urn:microsoft.com/office/officeart/2005/8/layout/process1"/>
    <dgm:cxn modelId="{376A4190-4C08-4E8B-9452-79A6E17F1EED}" type="presOf" srcId="{4F8E58EA-F186-4CCC-89D0-8507C12185EB}" destId="{48386D86-4246-45B1-9A13-1687C481A437}" srcOrd="0" destOrd="0" presId="urn:microsoft.com/office/officeart/2005/8/layout/process1"/>
    <dgm:cxn modelId="{FB93824E-7153-45E9-8941-B152C9A746E6}" type="presOf" srcId="{48F89ABA-0EF4-4DAA-91A5-EFDB1945B8C0}" destId="{E58D1A1D-0282-4542-95E2-864089462C91}" srcOrd="1" destOrd="0" presId="urn:microsoft.com/office/officeart/2005/8/layout/process1"/>
    <dgm:cxn modelId="{63FF3B40-C179-4FFB-AA21-12CDB1F67BF5}" srcId="{4F8E58EA-F186-4CCC-89D0-8507C12185EB}" destId="{6D614D17-4C39-4FAB-8C34-038EE7B0FB90}" srcOrd="0" destOrd="0" parTransId="{FC669D38-8AD6-4CC7-B500-B04F3F8D16A2}" sibTransId="{4E8C2F60-E614-4BD1-9A9B-DDE1F46320F7}"/>
    <dgm:cxn modelId="{AD1A90D7-6D96-4CD8-AC5E-DDEC5D0B0634}" type="presOf" srcId="{6D614D17-4C39-4FAB-8C34-038EE7B0FB90}" destId="{FD194F14-068E-499E-9A00-5E02B348DF52}" srcOrd="0" destOrd="0" presId="urn:microsoft.com/office/officeart/2005/8/layout/process1"/>
    <dgm:cxn modelId="{85D9DC2B-E395-457B-9329-1EE678B4A5B9}" srcId="{4F8E58EA-F186-4CCC-89D0-8507C12185EB}" destId="{ECCC6397-B009-4320-89CE-D3A840C6CEF1}" srcOrd="2" destOrd="0" parTransId="{638AF9AF-14F5-4D9B-9362-605F9A4D60AF}" sibTransId="{C0D0065C-B848-4D21-AC6A-9650CFB56757}"/>
    <dgm:cxn modelId="{4F8A772B-B2E3-4265-9C87-058B6298C11B}" type="presOf" srcId="{ECCC6397-B009-4320-89CE-D3A840C6CEF1}" destId="{B726B111-3FC7-49F3-831D-094614094BF1}" srcOrd="0" destOrd="0" presId="urn:microsoft.com/office/officeart/2005/8/layout/process1"/>
    <dgm:cxn modelId="{5B144E3B-A046-4D6C-8228-5DE1E066CB9B}" type="presOf" srcId="{6EFDF056-168E-4DEC-A70F-FDBA33E39085}" destId="{68F08D56-1A2D-4BAD-84F6-E25923F70AE4}" srcOrd="0" destOrd="0" presId="urn:microsoft.com/office/officeart/2005/8/layout/process1"/>
    <dgm:cxn modelId="{CA64469B-38D3-4494-9399-4F8FD7C84E29}" type="presOf" srcId="{4E8C2F60-E614-4BD1-9A9B-DDE1F46320F7}" destId="{61FAC687-9209-4DBB-A3DE-56049FB08D0A}" srcOrd="0" destOrd="0" presId="urn:microsoft.com/office/officeart/2005/8/layout/process1"/>
    <dgm:cxn modelId="{8031C711-4B13-48EB-A945-EF03344837CC}" type="presOf" srcId="{48F89ABA-0EF4-4DAA-91A5-EFDB1945B8C0}" destId="{8ADCCCEF-6811-492F-A7E2-4C0F3CDF39EB}" srcOrd="0" destOrd="0" presId="urn:microsoft.com/office/officeart/2005/8/layout/process1"/>
    <dgm:cxn modelId="{9F94CE3F-72D4-4D64-8245-EC9C127B0446}" srcId="{4F8E58EA-F186-4CCC-89D0-8507C12185EB}" destId="{6EFDF056-168E-4DEC-A70F-FDBA33E39085}" srcOrd="1" destOrd="0" parTransId="{A138EC81-DFF5-41CC-B61F-F3E89D70C1BA}" sibTransId="{48F89ABA-0EF4-4DAA-91A5-EFDB1945B8C0}"/>
    <dgm:cxn modelId="{B11690C9-4389-47CA-B7F9-1C4ED8C3F70D}" type="presParOf" srcId="{48386D86-4246-45B1-9A13-1687C481A437}" destId="{FD194F14-068E-499E-9A00-5E02B348DF52}" srcOrd="0" destOrd="0" presId="urn:microsoft.com/office/officeart/2005/8/layout/process1"/>
    <dgm:cxn modelId="{F41E6874-7B7A-46B3-A84D-3B2CBD1ED803}" type="presParOf" srcId="{48386D86-4246-45B1-9A13-1687C481A437}" destId="{61FAC687-9209-4DBB-A3DE-56049FB08D0A}" srcOrd="1" destOrd="0" presId="urn:microsoft.com/office/officeart/2005/8/layout/process1"/>
    <dgm:cxn modelId="{97607C2B-39F6-4166-A24C-506FC66A853B}" type="presParOf" srcId="{61FAC687-9209-4DBB-A3DE-56049FB08D0A}" destId="{822EDF1E-2FC3-4809-BBEA-01549C114805}" srcOrd="0" destOrd="0" presId="urn:microsoft.com/office/officeart/2005/8/layout/process1"/>
    <dgm:cxn modelId="{F8396CBC-A341-4861-8C19-CE135EC8D6CF}" type="presParOf" srcId="{48386D86-4246-45B1-9A13-1687C481A437}" destId="{68F08D56-1A2D-4BAD-84F6-E25923F70AE4}" srcOrd="2" destOrd="0" presId="urn:microsoft.com/office/officeart/2005/8/layout/process1"/>
    <dgm:cxn modelId="{EA4FBD9C-3238-43FD-B667-C21D3BD4DC60}" type="presParOf" srcId="{48386D86-4246-45B1-9A13-1687C481A437}" destId="{8ADCCCEF-6811-492F-A7E2-4C0F3CDF39EB}" srcOrd="3" destOrd="0" presId="urn:microsoft.com/office/officeart/2005/8/layout/process1"/>
    <dgm:cxn modelId="{157A0788-87D3-4434-B5FA-C91FBD87433C}" type="presParOf" srcId="{8ADCCCEF-6811-492F-A7E2-4C0F3CDF39EB}" destId="{E58D1A1D-0282-4542-95E2-864089462C91}" srcOrd="0" destOrd="0" presId="urn:microsoft.com/office/officeart/2005/8/layout/process1"/>
    <dgm:cxn modelId="{50C1F642-30C9-42C7-B4F6-810746FDD40F}" type="presParOf" srcId="{48386D86-4246-45B1-9A13-1687C481A437}" destId="{B726B111-3FC7-49F3-831D-094614094BF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8E58EA-F186-4CCC-89D0-8507C12185E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2859BE9A-485D-43FB-8FA2-8246612852FC}">
      <dgm:prSet phldrT="[Texto]" custT="1"/>
      <dgm:spPr/>
      <dgm:t>
        <a:bodyPr/>
        <a:lstStyle/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Brindar soluciones escolares a padres de familia en momentos de emergencia.</a:t>
          </a:r>
          <a:endParaRPr lang="es-EC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86794E-96EA-4A35-9FDD-3F770DCC1B0F}" type="parTrans" cxnId="{552D7132-D115-4EFA-863C-49F45676DD83}">
      <dgm:prSet/>
      <dgm:spPr/>
      <dgm:t>
        <a:bodyPr/>
        <a:lstStyle/>
        <a:p>
          <a:endParaRPr lang="es-EC"/>
        </a:p>
      </dgm:t>
    </dgm:pt>
    <dgm:pt modelId="{3A6B9057-93B6-4D35-BC19-F5989F94BF41}" type="sibTrans" cxnId="{552D7132-D115-4EFA-863C-49F45676DD83}">
      <dgm:prSet/>
      <dgm:spPr/>
      <dgm:t>
        <a:bodyPr/>
        <a:lstStyle/>
        <a:p>
          <a:endParaRPr lang="es-EC"/>
        </a:p>
      </dgm:t>
    </dgm:pt>
    <dgm:pt modelId="{D8159E86-0727-4E60-B369-F9751A413522}">
      <dgm:prSet phldrT="[Texto]" custT="1"/>
      <dgm:spPr/>
      <dgm:t>
        <a:bodyPr/>
        <a:lstStyle/>
        <a:p>
          <a:r>
            <a:rPr lang="es-EC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Beneficio funcional:</a:t>
          </a:r>
        </a:p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Representar un cargo menos para los padres de familia.</a:t>
          </a:r>
        </a:p>
        <a:p>
          <a:r>
            <a:rPr lang="es-EC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Evitar perdidas de tiempo en conseguir materiales.</a:t>
          </a:r>
        </a:p>
      </dgm:t>
    </dgm:pt>
    <dgm:pt modelId="{1E72941F-B753-442B-87A1-FD25A1DEC2F3}" type="parTrans" cxnId="{8E275E34-DD60-4A41-B847-B22FFE814C0A}">
      <dgm:prSet/>
      <dgm:spPr/>
      <dgm:t>
        <a:bodyPr/>
        <a:lstStyle/>
        <a:p>
          <a:endParaRPr lang="es-EC"/>
        </a:p>
      </dgm:t>
    </dgm:pt>
    <dgm:pt modelId="{EE47C865-354B-4DA6-866B-01A4E82BD3ED}" type="sibTrans" cxnId="{8E275E34-DD60-4A41-B847-B22FFE814C0A}">
      <dgm:prSet/>
      <dgm:spPr/>
      <dgm:t>
        <a:bodyPr/>
        <a:lstStyle/>
        <a:p>
          <a:endParaRPr lang="es-EC"/>
        </a:p>
      </dgm:t>
    </dgm:pt>
    <dgm:pt modelId="{6D614D17-4C39-4FAB-8C34-038EE7B0FB90}">
      <dgm:prSet phldrT="[Texto]" custT="1"/>
      <dgm:spPr/>
      <dgm:t>
        <a:bodyPr/>
        <a:lstStyle/>
        <a:p>
          <a:endParaRPr lang="es-EC" sz="20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669D38-8AD6-4CC7-B500-B04F3F8D16A2}" type="parTrans" cxnId="{63FF3B40-C179-4FFB-AA21-12CDB1F67BF5}">
      <dgm:prSet/>
      <dgm:spPr/>
      <dgm:t>
        <a:bodyPr/>
        <a:lstStyle/>
        <a:p>
          <a:endParaRPr lang="es-EC"/>
        </a:p>
      </dgm:t>
    </dgm:pt>
    <dgm:pt modelId="{4E8C2F60-E614-4BD1-9A9B-DDE1F46320F7}" type="sibTrans" cxnId="{63FF3B40-C179-4FFB-AA21-12CDB1F67BF5}">
      <dgm:prSet/>
      <dgm:spPr/>
      <dgm:t>
        <a:bodyPr/>
        <a:lstStyle/>
        <a:p>
          <a:endParaRPr lang="es-EC"/>
        </a:p>
      </dgm:t>
    </dgm:pt>
    <dgm:pt modelId="{48386D86-4246-45B1-9A13-1687C481A437}" type="pres">
      <dgm:prSet presAssocID="{4F8E58EA-F186-4CCC-89D0-8507C12185EB}" presName="Name0" presStyleCnt="0">
        <dgm:presLayoutVars>
          <dgm:dir/>
          <dgm:resizeHandles val="exact"/>
        </dgm:presLayoutVars>
      </dgm:prSet>
      <dgm:spPr/>
    </dgm:pt>
    <dgm:pt modelId="{B9384147-47F7-4318-93AC-E354D367A36E}" type="pres">
      <dgm:prSet presAssocID="{2859BE9A-485D-43FB-8FA2-8246612852F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A503258-31D2-4020-8011-C2D9E7A7786A}" type="pres">
      <dgm:prSet presAssocID="{3A6B9057-93B6-4D35-BC19-F5989F94BF41}" presName="sibTrans" presStyleLbl="sibTrans2D1" presStyleIdx="0" presStyleCnt="2"/>
      <dgm:spPr/>
    </dgm:pt>
    <dgm:pt modelId="{6B9B5831-4469-45E8-827F-A90C7932F4A2}" type="pres">
      <dgm:prSet presAssocID="{3A6B9057-93B6-4D35-BC19-F5989F94BF41}" presName="connectorText" presStyleLbl="sibTrans2D1" presStyleIdx="0" presStyleCnt="2"/>
      <dgm:spPr/>
    </dgm:pt>
    <dgm:pt modelId="{499B0E5F-B973-472D-BD7E-74CCFE68A2AD}" type="pres">
      <dgm:prSet presAssocID="{D8159E86-0727-4E60-B369-F9751A41352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82EA01F-B075-462C-B3CE-2FB44E01A2DD}" type="pres">
      <dgm:prSet presAssocID="{EE47C865-354B-4DA6-866B-01A4E82BD3ED}" presName="sibTrans" presStyleLbl="sibTrans2D1" presStyleIdx="1" presStyleCnt="2"/>
      <dgm:spPr/>
    </dgm:pt>
    <dgm:pt modelId="{BBA34164-0C87-4300-AB67-75805435F200}" type="pres">
      <dgm:prSet presAssocID="{EE47C865-354B-4DA6-866B-01A4E82BD3ED}" presName="connectorText" presStyleLbl="sibTrans2D1" presStyleIdx="1" presStyleCnt="2"/>
      <dgm:spPr/>
    </dgm:pt>
    <dgm:pt modelId="{FD194F14-068E-499E-9A00-5E02B348DF52}" type="pres">
      <dgm:prSet presAssocID="{6D614D17-4C39-4FAB-8C34-038EE7B0FB90}" presName="node" presStyleLbl="node1" presStyleIdx="2" presStyleCnt="3">
        <dgm:presLayoutVars>
          <dgm:bulletEnabled val="1"/>
        </dgm:presLayoutVars>
      </dgm:prSet>
      <dgm:spPr/>
    </dgm:pt>
  </dgm:ptLst>
  <dgm:cxnLst>
    <dgm:cxn modelId="{8E275E34-DD60-4A41-B847-B22FFE814C0A}" srcId="{4F8E58EA-F186-4CCC-89D0-8507C12185EB}" destId="{D8159E86-0727-4E60-B369-F9751A413522}" srcOrd="1" destOrd="0" parTransId="{1E72941F-B753-442B-87A1-FD25A1DEC2F3}" sibTransId="{EE47C865-354B-4DA6-866B-01A4E82BD3ED}"/>
    <dgm:cxn modelId="{63FF3B40-C179-4FFB-AA21-12CDB1F67BF5}" srcId="{4F8E58EA-F186-4CCC-89D0-8507C12185EB}" destId="{6D614D17-4C39-4FAB-8C34-038EE7B0FB90}" srcOrd="2" destOrd="0" parTransId="{FC669D38-8AD6-4CC7-B500-B04F3F8D16A2}" sibTransId="{4E8C2F60-E614-4BD1-9A9B-DDE1F46320F7}"/>
    <dgm:cxn modelId="{5E0F07C2-D80C-4A18-A052-1B78F62B604D}" type="presOf" srcId="{3A6B9057-93B6-4D35-BC19-F5989F94BF41}" destId="{0A503258-31D2-4020-8011-C2D9E7A7786A}" srcOrd="0" destOrd="0" presId="urn:microsoft.com/office/officeart/2005/8/layout/process1"/>
    <dgm:cxn modelId="{1CC0232F-67EE-4032-AA3B-B69408C6F931}" type="presOf" srcId="{D8159E86-0727-4E60-B369-F9751A413522}" destId="{499B0E5F-B973-472D-BD7E-74CCFE68A2AD}" srcOrd="0" destOrd="0" presId="urn:microsoft.com/office/officeart/2005/8/layout/process1"/>
    <dgm:cxn modelId="{CEB34A90-E334-42BF-827A-8260FE394666}" type="presOf" srcId="{3A6B9057-93B6-4D35-BC19-F5989F94BF41}" destId="{6B9B5831-4469-45E8-827F-A90C7932F4A2}" srcOrd="1" destOrd="0" presId="urn:microsoft.com/office/officeart/2005/8/layout/process1"/>
    <dgm:cxn modelId="{552D7132-D115-4EFA-863C-49F45676DD83}" srcId="{4F8E58EA-F186-4CCC-89D0-8507C12185EB}" destId="{2859BE9A-485D-43FB-8FA2-8246612852FC}" srcOrd="0" destOrd="0" parTransId="{1F86794E-96EA-4A35-9FDD-3F770DCC1B0F}" sibTransId="{3A6B9057-93B6-4D35-BC19-F5989F94BF41}"/>
    <dgm:cxn modelId="{58056560-AFF6-402F-B2C1-D5CB1653D2D5}" type="presOf" srcId="{6D614D17-4C39-4FAB-8C34-038EE7B0FB90}" destId="{FD194F14-068E-499E-9A00-5E02B348DF52}" srcOrd="0" destOrd="0" presId="urn:microsoft.com/office/officeart/2005/8/layout/process1"/>
    <dgm:cxn modelId="{E15C12F9-3651-4ABF-837D-D59322CA0819}" type="presOf" srcId="{EE47C865-354B-4DA6-866B-01A4E82BD3ED}" destId="{182EA01F-B075-462C-B3CE-2FB44E01A2DD}" srcOrd="0" destOrd="0" presId="urn:microsoft.com/office/officeart/2005/8/layout/process1"/>
    <dgm:cxn modelId="{D0F2893E-603F-4D98-991D-2C1FC8EE5E1C}" type="presOf" srcId="{EE47C865-354B-4DA6-866B-01A4E82BD3ED}" destId="{BBA34164-0C87-4300-AB67-75805435F200}" srcOrd="1" destOrd="0" presId="urn:microsoft.com/office/officeart/2005/8/layout/process1"/>
    <dgm:cxn modelId="{6E6228DD-D62B-471A-B4BC-5C8AB978C2E5}" type="presOf" srcId="{2859BE9A-485D-43FB-8FA2-8246612852FC}" destId="{B9384147-47F7-4318-93AC-E354D367A36E}" srcOrd="0" destOrd="0" presId="urn:microsoft.com/office/officeart/2005/8/layout/process1"/>
    <dgm:cxn modelId="{AF24A854-A38C-403A-8B84-50BB82907B43}" type="presOf" srcId="{4F8E58EA-F186-4CCC-89D0-8507C12185EB}" destId="{48386D86-4246-45B1-9A13-1687C481A437}" srcOrd="0" destOrd="0" presId="urn:microsoft.com/office/officeart/2005/8/layout/process1"/>
    <dgm:cxn modelId="{95DF9C05-7F7A-4CBF-B1BB-63FE39C2CDAD}" type="presParOf" srcId="{48386D86-4246-45B1-9A13-1687C481A437}" destId="{B9384147-47F7-4318-93AC-E354D367A36E}" srcOrd="0" destOrd="0" presId="urn:microsoft.com/office/officeart/2005/8/layout/process1"/>
    <dgm:cxn modelId="{BBF3D6AB-B530-4B0D-A174-456ECD2C194A}" type="presParOf" srcId="{48386D86-4246-45B1-9A13-1687C481A437}" destId="{0A503258-31D2-4020-8011-C2D9E7A7786A}" srcOrd="1" destOrd="0" presId="urn:microsoft.com/office/officeart/2005/8/layout/process1"/>
    <dgm:cxn modelId="{22B90562-FDEC-4A1B-AEB6-00E4E4EE3485}" type="presParOf" srcId="{0A503258-31D2-4020-8011-C2D9E7A7786A}" destId="{6B9B5831-4469-45E8-827F-A90C7932F4A2}" srcOrd="0" destOrd="0" presId="urn:microsoft.com/office/officeart/2005/8/layout/process1"/>
    <dgm:cxn modelId="{067E7877-27B7-4928-B7E0-9162632791D4}" type="presParOf" srcId="{48386D86-4246-45B1-9A13-1687C481A437}" destId="{499B0E5F-B973-472D-BD7E-74CCFE68A2AD}" srcOrd="2" destOrd="0" presId="urn:microsoft.com/office/officeart/2005/8/layout/process1"/>
    <dgm:cxn modelId="{50C43EC5-CE1E-4CB1-A15C-BB5D2BB7C932}" type="presParOf" srcId="{48386D86-4246-45B1-9A13-1687C481A437}" destId="{182EA01F-B075-462C-B3CE-2FB44E01A2DD}" srcOrd="3" destOrd="0" presId="urn:microsoft.com/office/officeart/2005/8/layout/process1"/>
    <dgm:cxn modelId="{CD8A33C7-FDE7-4EB3-B220-4463AD4892A2}" type="presParOf" srcId="{182EA01F-B075-462C-B3CE-2FB44E01A2DD}" destId="{BBA34164-0C87-4300-AB67-75805435F200}" srcOrd="0" destOrd="0" presId="urn:microsoft.com/office/officeart/2005/8/layout/process1"/>
    <dgm:cxn modelId="{29DB0B63-2AEE-4A91-8126-89E9E98320FB}" type="presParOf" srcId="{48386D86-4246-45B1-9A13-1687C481A437}" destId="{FD194F14-068E-499E-9A00-5E02B348DF5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785F0A-27B5-43DA-B896-8F0C7F94916F}" type="doc">
      <dgm:prSet loTypeId="urn:microsoft.com/office/officeart/2005/8/layout/p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2661AB71-5C57-401F-9C55-709CAF69A6F1}">
      <dgm:prSet phldrT="[Texto]" custT="1"/>
      <dgm:spPr/>
      <dgm:t>
        <a:bodyPr/>
        <a:lstStyle/>
        <a:p>
          <a:pPr algn="just"/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Personas de clase media y alta que conforman un total de 2.000.629 personas (INEC, 2016). 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5D1C23-81F0-40D9-B43D-7FC18FB4A94B}" type="parTrans" cxnId="{96CFB22C-66EF-4CCF-8726-1C77ACC9C6FC}">
      <dgm:prSet/>
      <dgm:spPr/>
      <dgm:t>
        <a:bodyPr/>
        <a:lstStyle/>
        <a:p>
          <a:endParaRPr lang="es-EC"/>
        </a:p>
      </dgm:t>
    </dgm:pt>
    <dgm:pt modelId="{04A39C50-6D97-441C-8684-C13E3D19CED2}" type="sibTrans" cxnId="{96CFB22C-66EF-4CCF-8726-1C77ACC9C6FC}">
      <dgm:prSet/>
      <dgm:spPr/>
      <dgm:t>
        <a:bodyPr/>
        <a:lstStyle/>
        <a:p>
          <a:endParaRPr lang="es-EC"/>
        </a:p>
      </dgm:t>
    </dgm:pt>
    <dgm:pt modelId="{7ED3B1C7-18CF-4DA0-84D8-F27B23DCD3D0}">
      <dgm:prSet custT="1"/>
      <dgm:spPr/>
      <dgm:t>
        <a:bodyPr/>
        <a:lstStyle/>
        <a:p>
          <a:pPr algn="just"/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Parejas casadas que representan el 27 % (540.169 personas) 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9599BA-2F4C-451F-8D2E-31A27542F3E8}" type="parTrans" cxnId="{1CCF3F94-939C-4715-A179-FCDFA39CEE2B}">
      <dgm:prSet/>
      <dgm:spPr/>
      <dgm:t>
        <a:bodyPr/>
        <a:lstStyle/>
        <a:p>
          <a:endParaRPr lang="es-EC"/>
        </a:p>
      </dgm:t>
    </dgm:pt>
    <dgm:pt modelId="{D139E29F-8806-4B80-9B7F-FFEAD24BFA6A}" type="sibTrans" cxnId="{1CCF3F94-939C-4715-A179-FCDFA39CEE2B}">
      <dgm:prSet/>
      <dgm:spPr/>
      <dgm:t>
        <a:bodyPr/>
        <a:lstStyle/>
        <a:p>
          <a:endParaRPr lang="es-EC"/>
        </a:p>
      </dgm:t>
    </dgm:pt>
    <dgm:pt modelId="{5CA55F97-1DF9-4D15-9126-B8E5202FC0BD}">
      <dgm:prSet custT="1"/>
      <dgm:spPr/>
      <dgm:t>
        <a:bodyPr/>
        <a:lstStyle/>
        <a:p>
          <a:pPr algn="just"/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Abarcar con nuestro servicio a domicilio el 0.2% del mercado dando un total de 1.188 clientes.</a:t>
          </a: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BE8298-EE80-4FD5-821E-E3E5164F5E14}" type="parTrans" cxnId="{5A53D41A-670A-43F7-9A16-68256EAB3B54}">
      <dgm:prSet/>
      <dgm:spPr/>
      <dgm:t>
        <a:bodyPr/>
        <a:lstStyle/>
        <a:p>
          <a:endParaRPr lang="es-EC"/>
        </a:p>
      </dgm:t>
    </dgm:pt>
    <dgm:pt modelId="{16F55657-7048-44F0-AA36-257E25FCC466}" type="sibTrans" cxnId="{5A53D41A-670A-43F7-9A16-68256EAB3B54}">
      <dgm:prSet/>
      <dgm:spPr/>
      <dgm:t>
        <a:bodyPr/>
        <a:lstStyle/>
        <a:p>
          <a:endParaRPr lang="es-EC"/>
        </a:p>
      </dgm:t>
    </dgm:pt>
    <dgm:pt modelId="{73AEC826-1781-4CC7-9985-E3FAE2DC5E0F}" type="pres">
      <dgm:prSet presAssocID="{71785F0A-27B5-43DA-B896-8F0C7F9491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E0CEA734-C0B9-4D7A-93D0-976E523EB917}" type="pres">
      <dgm:prSet presAssocID="{2661AB71-5C57-401F-9C55-709CAF69A6F1}" presName="compNode" presStyleCnt="0"/>
      <dgm:spPr/>
    </dgm:pt>
    <dgm:pt modelId="{FA3CF5F2-6786-4DAB-A0AE-91BBAE720AB3}" type="pres">
      <dgm:prSet presAssocID="{2661AB71-5C57-401F-9C55-709CAF69A6F1}" presName="pictRect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CB8531D7-E94E-4C35-BA60-23D42BDAA4AB}" type="pres">
      <dgm:prSet presAssocID="{2661AB71-5C57-401F-9C55-709CAF69A6F1}" presName="textRect" presStyleLbl="revTx" presStyleIdx="0" presStyleCnt="3" custScaleX="143065" custScaleY="153952" custLinFactNeighborY="1293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5F12C1A4-091C-4B45-87D5-0F8CC01D1CDD}" type="pres">
      <dgm:prSet presAssocID="{04A39C50-6D97-441C-8684-C13E3D19CED2}" presName="sibTrans" presStyleLbl="sibTrans2D1" presStyleIdx="0" presStyleCnt="0"/>
      <dgm:spPr/>
      <dgm:t>
        <a:bodyPr/>
        <a:lstStyle/>
        <a:p>
          <a:endParaRPr lang="es-EC"/>
        </a:p>
      </dgm:t>
    </dgm:pt>
    <dgm:pt modelId="{8C981262-4F24-448E-989A-901331533695}" type="pres">
      <dgm:prSet presAssocID="{7ED3B1C7-18CF-4DA0-84D8-F27B23DCD3D0}" presName="compNode" presStyleCnt="0"/>
      <dgm:spPr/>
    </dgm:pt>
    <dgm:pt modelId="{C84226F7-9147-424A-A20F-5F9A5468935E}" type="pres">
      <dgm:prSet presAssocID="{7ED3B1C7-18CF-4DA0-84D8-F27B23DCD3D0}" presName="pictRect" presStyleLbl="node1" presStyleIdx="1" presStyleCnt="3" custScaleX="107314" custScaleY="10972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18387BC5-F02F-4F66-80E8-5E78277C4CCA}" type="pres">
      <dgm:prSet presAssocID="{7ED3B1C7-18CF-4DA0-84D8-F27B23DCD3D0}" presName="textRect" presStyleLbl="revTx" presStyleIdx="1" presStyleCnt="3" custScaleX="143065" custScaleY="153952" custLinFactNeighborY="1939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9681DE6-B296-4A8E-BB72-8F00C1220A4A}" type="pres">
      <dgm:prSet presAssocID="{D139E29F-8806-4B80-9B7F-FFEAD24BFA6A}" presName="sibTrans" presStyleLbl="sibTrans2D1" presStyleIdx="0" presStyleCnt="0"/>
      <dgm:spPr/>
      <dgm:t>
        <a:bodyPr/>
        <a:lstStyle/>
        <a:p>
          <a:endParaRPr lang="es-EC"/>
        </a:p>
      </dgm:t>
    </dgm:pt>
    <dgm:pt modelId="{C9D79530-4117-4626-A936-F6DDC86B27B0}" type="pres">
      <dgm:prSet presAssocID="{5CA55F97-1DF9-4D15-9126-B8E5202FC0BD}" presName="compNode" presStyleCnt="0"/>
      <dgm:spPr/>
    </dgm:pt>
    <dgm:pt modelId="{E3583846-6733-46BB-A708-C9766DEF1212}" type="pres">
      <dgm:prSet presAssocID="{5CA55F97-1DF9-4D15-9126-B8E5202FC0BD}" presName="pict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FFBA46C3-1C5A-4D7A-9451-54FC6C857511}" type="pres">
      <dgm:prSet presAssocID="{5CA55F97-1DF9-4D15-9126-B8E5202FC0BD}" presName="textRect" presStyleLbl="revTx" presStyleIdx="2" presStyleCnt="3" custScaleX="143065" custScaleY="153952" custLinFactNeighborY="1778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AED2157-AA9D-48E4-BE9B-D994A3230471}" type="presOf" srcId="{D139E29F-8806-4B80-9B7F-FFEAD24BFA6A}" destId="{69681DE6-B296-4A8E-BB72-8F00C1220A4A}" srcOrd="0" destOrd="0" presId="urn:microsoft.com/office/officeart/2005/8/layout/pList1"/>
    <dgm:cxn modelId="{FA4C732E-AE81-4339-9E29-B784D01866E5}" type="presOf" srcId="{04A39C50-6D97-441C-8684-C13E3D19CED2}" destId="{5F12C1A4-091C-4B45-87D5-0F8CC01D1CDD}" srcOrd="0" destOrd="0" presId="urn:microsoft.com/office/officeart/2005/8/layout/pList1"/>
    <dgm:cxn modelId="{96CFB22C-66EF-4CCF-8726-1C77ACC9C6FC}" srcId="{71785F0A-27B5-43DA-B896-8F0C7F94916F}" destId="{2661AB71-5C57-401F-9C55-709CAF69A6F1}" srcOrd="0" destOrd="0" parTransId="{8E5D1C23-81F0-40D9-B43D-7FC18FB4A94B}" sibTransId="{04A39C50-6D97-441C-8684-C13E3D19CED2}"/>
    <dgm:cxn modelId="{5A53D41A-670A-43F7-9A16-68256EAB3B54}" srcId="{71785F0A-27B5-43DA-B896-8F0C7F94916F}" destId="{5CA55F97-1DF9-4D15-9126-B8E5202FC0BD}" srcOrd="2" destOrd="0" parTransId="{D2BE8298-EE80-4FD5-821E-E3E5164F5E14}" sibTransId="{16F55657-7048-44F0-AA36-257E25FCC466}"/>
    <dgm:cxn modelId="{C8771564-13A7-42A6-80B4-3AE081F45EC4}" type="presOf" srcId="{71785F0A-27B5-43DA-B896-8F0C7F94916F}" destId="{73AEC826-1781-4CC7-9985-E3FAE2DC5E0F}" srcOrd="0" destOrd="0" presId="urn:microsoft.com/office/officeart/2005/8/layout/pList1"/>
    <dgm:cxn modelId="{1CFC0955-7FA5-4572-A547-ED29DC66BA7B}" type="presOf" srcId="{2661AB71-5C57-401F-9C55-709CAF69A6F1}" destId="{CB8531D7-E94E-4C35-BA60-23D42BDAA4AB}" srcOrd="0" destOrd="0" presId="urn:microsoft.com/office/officeart/2005/8/layout/pList1"/>
    <dgm:cxn modelId="{1CCF3F94-939C-4715-A179-FCDFA39CEE2B}" srcId="{71785F0A-27B5-43DA-B896-8F0C7F94916F}" destId="{7ED3B1C7-18CF-4DA0-84D8-F27B23DCD3D0}" srcOrd="1" destOrd="0" parTransId="{359599BA-2F4C-451F-8D2E-31A27542F3E8}" sibTransId="{D139E29F-8806-4B80-9B7F-FFEAD24BFA6A}"/>
    <dgm:cxn modelId="{D637CE53-1A3E-42CB-9A90-602946FC4EBD}" type="presOf" srcId="{5CA55F97-1DF9-4D15-9126-B8E5202FC0BD}" destId="{FFBA46C3-1C5A-4D7A-9451-54FC6C857511}" srcOrd="0" destOrd="0" presId="urn:microsoft.com/office/officeart/2005/8/layout/pList1"/>
    <dgm:cxn modelId="{4E8500BE-2E42-4FA5-A27F-559F570B460C}" type="presOf" srcId="{7ED3B1C7-18CF-4DA0-84D8-F27B23DCD3D0}" destId="{18387BC5-F02F-4F66-80E8-5E78277C4CCA}" srcOrd="0" destOrd="0" presId="urn:microsoft.com/office/officeart/2005/8/layout/pList1"/>
    <dgm:cxn modelId="{B3C3C5E2-78CF-4ACB-8BD6-13322C0DF71F}" type="presParOf" srcId="{73AEC826-1781-4CC7-9985-E3FAE2DC5E0F}" destId="{E0CEA734-C0B9-4D7A-93D0-976E523EB917}" srcOrd="0" destOrd="0" presId="urn:microsoft.com/office/officeart/2005/8/layout/pList1"/>
    <dgm:cxn modelId="{E45C7139-D99C-4950-BDDA-F8789A350B1B}" type="presParOf" srcId="{E0CEA734-C0B9-4D7A-93D0-976E523EB917}" destId="{FA3CF5F2-6786-4DAB-A0AE-91BBAE720AB3}" srcOrd="0" destOrd="0" presId="urn:microsoft.com/office/officeart/2005/8/layout/pList1"/>
    <dgm:cxn modelId="{11BE1B7E-7E40-45AF-887E-AC1BDB152574}" type="presParOf" srcId="{E0CEA734-C0B9-4D7A-93D0-976E523EB917}" destId="{CB8531D7-E94E-4C35-BA60-23D42BDAA4AB}" srcOrd="1" destOrd="0" presId="urn:microsoft.com/office/officeart/2005/8/layout/pList1"/>
    <dgm:cxn modelId="{36F16874-AF47-4526-9293-4A274B1186F8}" type="presParOf" srcId="{73AEC826-1781-4CC7-9985-E3FAE2DC5E0F}" destId="{5F12C1A4-091C-4B45-87D5-0F8CC01D1CDD}" srcOrd="1" destOrd="0" presId="urn:microsoft.com/office/officeart/2005/8/layout/pList1"/>
    <dgm:cxn modelId="{7BF99074-8180-4FE4-A94F-67EFCB91EE7D}" type="presParOf" srcId="{73AEC826-1781-4CC7-9985-E3FAE2DC5E0F}" destId="{8C981262-4F24-448E-989A-901331533695}" srcOrd="2" destOrd="0" presId="urn:microsoft.com/office/officeart/2005/8/layout/pList1"/>
    <dgm:cxn modelId="{BDD25705-C440-4FC1-B171-386852A158CD}" type="presParOf" srcId="{8C981262-4F24-448E-989A-901331533695}" destId="{C84226F7-9147-424A-A20F-5F9A5468935E}" srcOrd="0" destOrd="0" presId="urn:microsoft.com/office/officeart/2005/8/layout/pList1"/>
    <dgm:cxn modelId="{1654490C-3571-4B90-9B43-7B3F3BA16C44}" type="presParOf" srcId="{8C981262-4F24-448E-989A-901331533695}" destId="{18387BC5-F02F-4F66-80E8-5E78277C4CCA}" srcOrd="1" destOrd="0" presId="urn:microsoft.com/office/officeart/2005/8/layout/pList1"/>
    <dgm:cxn modelId="{571B69EB-1642-4115-B812-AB5334791C44}" type="presParOf" srcId="{73AEC826-1781-4CC7-9985-E3FAE2DC5E0F}" destId="{69681DE6-B296-4A8E-BB72-8F00C1220A4A}" srcOrd="3" destOrd="0" presId="urn:microsoft.com/office/officeart/2005/8/layout/pList1"/>
    <dgm:cxn modelId="{D684DAC3-AE50-416A-BD1B-2B39F76899A0}" type="presParOf" srcId="{73AEC826-1781-4CC7-9985-E3FAE2DC5E0F}" destId="{C9D79530-4117-4626-A936-F6DDC86B27B0}" srcOrd="4" destOrd="0" presId="urn:microsoft.com/office/officeart/2005/8/layout/pList1"/>
    <dgm:cxn modelId="{E9A55B0D-E725-4611-8439-EC9C15E2B7B9}" type="presParOf" srcId="{C9D79530-4117-4626-A936-F6DDC86B27B0}" destId="{E3583846-6733-46BB-A708-C9766DEF1212}" srcOrd="0" destOrd="0" presId="urn:microsoft.com/office/officeart/2005/8/layout/pList1"/>
    <dgm:cxn modelId="{6677AE4B-DF83-4677-83E1-206EBFF3DB22}" type="presParOf" srcId="{C9D79530-4117-4626-A936-F6DDC86B27B0}" destId="{FFBA46C3-1C5A-4D7A-9451-54FC6C85751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BFB659-D923-4D6F-BC38-10981E403371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9FE67FC8-3A35-488B-9DD3-D36D32798B08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Necesidades básicas: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Compra de útiles escolares.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5DB3F-F3E0-475E-996E-CEFAE9E8A87A}" type="parTrans" cxnId="{8EBC1CC6-BC88-4C7E-9C6D-9410AB7FD6E4}">
      <dgm:prSet/>
      <dgm:spPr/>
      <dgm:t>
        <a:bodyPr/>
        <a:lstStyle/>
        <a:p>
          <a:endParaRPr lang="es-EC"/>
        </a:p>
      </dgm:t>
    </dgm:pt>
    <dgm:pt modelId="{DB316DAB-79FC-4AF1-AEAF-7BBE3854D3B4}" type="sibTrans" cxnId="{8EBC1CC6-BC88-4C7E-9C6D-9410AB7FD6E4}">
      <dgm:prSet/>
      <dgm:spPr/>
      <dgm:t>
        <a:bodyPr/>
        <a:lstStyle/>
        <a:p>
          <a:endParaRPr lang="es-EC"/>
        </a:p>
      </dgm:t>
    </dgm:pt>
    <dgm:pt modelId="{D427C395-07E0-4974-9438-B691A05AEECE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Causantes del cambio: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internet, apps y redes sociales.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8F0988-6232-4BD1-BED6-E7680F0317AC}" type="parTrans" cxnId="{28FC5EFD-5543-447A-839E-2F3544D13D18}">
      <dgm:prSet/>
      <dgm:spPr/>
      <dgm:t>
        <a:bodyPr/>
        <a:lstStyle/>
        <a:p>
          <a:endParaRPr lang="es-EC"/>
        </a:p>
      </dgm:t>
    </dgm:pt>
    <dgm:pt modelId="{763ABB8B-7FBE-469C-99C1-D4E56B90777A}" type="sibTrans" cxnId="{28FC5EFD-5543-447A-839E-2F3544D13D18}">
      <dgm:prSet/>
      <dgm:spPr/>
      <dgm:t>
        <a:bodyPr/>
        <a:lstStyle/>
        <a:p>
          <a:endParaRPr lang="es-EC"/>
        </a:p>
      </dgm:t>
    </dgm:pt>
    <dgm:pt modelId="{EA702A81-A3AB-4957-A06B-5FDC32B60E8B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Potencial de innovación: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herramientas tecnológicas para beneficio de la sociedad.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637A3F-8D89-4060-842D-F824A9D54B28}" type="parTrans" cxnId="{92B85B52-7713-4749-8A93-77A9A4FE8D12}">
      <dgm:prSet/>
      <dgm:spPr/>
      <dgm:t>
        <a:bodyPr/>
        <a:lstStyle/>
        <a:p>
          <a:endParaRPr lang="es-EC"/>
        </a:p>
      </dgm:t>
    </dgm:pt>
    <dgm:pt modelId="{E36AF0BD-D2FD-4165-9526-1EA0E62B5937}" type="sibTrans" cxnId="{92B85B52-7713-4749-8A93-77A9A4FE8D12}">
      <dgm:prSet/>
      <dgm:spPr/>
      <dgm:t>
        <a:bodyPr/>
        <a:lstStyle/>
        <a:p>
          <a:endParaRPr lang="es-EC"/>
        </a:p>
      </dgm:t>
    </dgm:pt>
    <dgm:pt modelId="{126CD65A-FE87-44E9-B88D-6B2D915F18CE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Expectativas de consumo emergentes: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apps que permitan facilitar la vida del usuario.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86DFB9-A556-4FEC-AFC3-86C69922801C}" type="parTrans" cxnId="{65D5860D-E357-4F44-BEA8-14C1E565848A}">
      <dgm:prSet/>
      <dgm:spPr/>
      <dgm:t>
        <a:bodyPr/>
        <a:lstStyle/>
        <a:p>
          <a:endParaRPr lang="es-EC"/>
        </a:p>
      </dgm:t>
    </dgm:pt>
    <dgm:pt modelId="{A7E02597-8BE8-47C4-9009-D00771035AF7}" type="sibTrans" cxnId="{65D5860D-E357-4F44-BEA8-14C1E565848A}">
      <dgm:prSet/>
      <dgm:spPr/>
      <dgm:t>
        <a:bodyPr/>
        <a:lstStyle/>
        <a:p>
          <a:endParaRPr lang="es-EC"/>
        </a:p>
      </dgm:t>
    </dgm:pt>
    <dgm:pt modelId="{4961CDA3-5C4C-4B5F-A7C0-648C543A1378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Inspiración: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Pedidos.com.mx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A70466-C51D-404E-BA45-A06557261911}" type="parTrans" cxnId="{BD56355B-C532-4202-B261-79B57D36F74F}">
      <dgm:prSet/>
      <dgm:spPr/>
      <dgm:t>
        <a:bodyPr/>
        <a:lstStyle/>
        <a:p>
          <a:endParaRPr lang="es-EC"/>
        </a:p>
      </dgm:t>
    </dgm:pt>
    <dgm:pt modelId="{C98CCA72-FB7E-4EF5-9F40-2BAB6B2274EA}" type="sibTrans" cxnId="{BD56355B-C532-4202-B261-79B57D36F74F}">
      <dgm:prSet/>
      <dgm:spPr/>
      <dgm:t>
        <a:bodyPr/>
        <a:lstStyle/>
        <a:p>
          <a:endParaRPr lang="es-EC"/>
        </a:p>
      </dgm:t>
    </dgm:pt>
    <dgm:pt modelId="{729F5D21-74DE-452F-9142-13EE6D20DE34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Para Quién: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Padres de familia con estilo de vida ocupado.</a:t>
          </a:r>
          <a:endParaRPr lang="es-EC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E01AFD-716F-4E17-90AD-6004C735D75E}" type="parTrans" cxnId="{B8DECF94-B441-4134-AEFE-51464709236A}">
      <dgm:prSet/>
      <dgm:spPr/>
      <dgm:t>
        <a:bodyPr/>
        <a:lstStyle/>
        <a:p>
          <a:endParaRPr lang="es-EC"/>
        </a:p>
      </dgm:t>
    </dgm:pt>
    <dgm:pt modelId="{8751E2C6-8020-4AB5-BFEB-9D78AC6C7021}" type="sibTrans" cxnId="{B8DECF94-B441-4134-AEFE-51464709236A}">
      <dgm:prSet/>
      <dgm:spPr/>
      <dgm:t>
        <a:bodyPr/>
        <a:lstStyle/>
        <a:p>
          <a:endParaRPr lang="es-EC"/>
        </a:p>
      </dgm:t>
    </dgm:pt>
    <dgm:pt modelId="{0277F7F6-00DE-4F1A-A645-CF498096F399}" type="pres">
      <dgm:prSet presAssocID="{59BFB659-D923-4D6F-BC38-10981E403371}" presName="Name0" presStyleCnt="0">
        <dgm:presLayoutVars>
          <dgm:dir/>
          <dgm:resizeHandles val="exact"/>
        </dgm:presLayoutVars>
      </dgm:prSet>
      <dgm:spPr/>
    </dgm:pt>
    <dgm:pt modelId="{57BA547E-EF8C-45F3-BBDD-404672A5BCA3}" type="pres">
      <dgm:prSet presAssocID="{9FE67FC8-3A35-488B-9DD3-D36D32798B0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5BCC768-C32A-45D6-89A7-7E0788A021F2}" type="pres">
      <dgm:prSet presAssocID="{DB316DAB-79FC-4AF1-AEAF-7BBE3854D3B4}" presName="sibTrans" presStyleLbl="sibTrans1D1" presStyleIdx="0" presStyleCnt="5"/>
      <dgm:spPr/>
    </dgm:pt>
    <dgm:pt modelId="{5F812203-C478-48D8-ACBF-0169AB2C5D01}" type="pres">
      <dgm:prSet presAssocID="{DB316DAB-79FC-4AF1-AEAF-7BBE3854D3B4}" presName="connectorText" presStyleLbl="sibTrans1D1" presStyleIdx="0" presStyleCnt="5"/>
      <dgm:spPr/>
    </dgm:pt>
    <dgm:pt modelId="{01A09A96-6219-4847-AEB6-D516437687B6}" type="pres">
      <dgm:prSet presAssocID="{D427C395-07E0-4974-9438-B691A05AEEC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054F342-CE7C-4D41-B392-A784FA100497}" type="pres">
      <dgm:prSet presAssocID="{763ABB8B-7FBE-469C-99C1-D4E56B90777A}" presName="sibTrans" presStyleLbl="sibTrans1D1" presStyleIdx="1" presStyleCnt="5"/>
      <dgm:spPr/>
    </dgm:pt>
    <dgm:pt modelId="{D182921D-BC57-4C38-A08C-F63003EE56E1}" type="pres">
      <dgm:prSet presAssocID="{763ABB8B-7FBE-469C-99C1-D4E56B90777A}" presName="connectorText" presStyleLbl="sibTrans1D1" presStyleIdx="1" presStyleCnt="5"/>
      <dgm:spPr/>
    </dgm:pt>
    <dgm:pt modelId="{A9C9F3FE-349A-4F6A-867E-75F87FB0427E}" type="pres">
      <dgm:prSet presAssocID="{EA702A81-A3AB-4957-A06B-5FDC32B60E8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A1AC44E-A815-49F0-AD50-6797BA81A6FD}" type="pres">
      <dgm:prSet presAssocID="{E36AF0BD-D2FD-4165-9526-1EA0E62B5937}" presName="sibTrans" presStyleLbl="sibTrans1D1" presStyleIdx="2" presStyleCnt="5"/>
      <dgm:spPr/>
    </dgm:pt>
    <dgm:pt modelId="{5DA390A3-5503-4880-95A6-346CD2C0084E}" type="pres">
      <dgm:prSet presAssocID="{E36AF0BD-D2FD-4165-9526-1EA0E62B5937}" presName="connectorText" presStyleLbl="sibTrans1D1" presStyleIdx="2" presStyleCnt="5"/>
      <dgm:spPr/>
    </dgm:pt>
    <dgm:pt modelId="{144A28BA-DDEC-4466-B2E8-D6CDB1B91E63}" type="pres">
      <dgm:prSet presAssocID="{126CD65A-FE87-44E9-B88D-6B2D915F18C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E75C547-4DC2-4092-920F-F54EE4F07A94}" type="pres">
      <dgm:prSet presAssocID="{A7E02597-8BE8-47C4-9009-D00771035AF7}" presName="sibTrans" presStyleLbl="sibTrans1D1" presStyleIdx="3" presStyleCnt="5"/>
      <dgm:spPr/>
    </dgm:pt>
    <dgm:pt modelId="{0CF17FFC-B425-4048-990F-3C4CCB5FD5BC}" type="pres">
      <dgm:prSet presAssocID="{A7E02597-8BE8-47C4-9009-D00771035AF7}" presName="connectorText" presStyleLbl="sibTrans1D1" presStyleIdx="3" presStyleCnt="5"/>
      <dgm:spPr/>
    </dgm:pt>
    <dgm:pt modelId="{31DA041B-465E-4610-BAD7-5E22E5F25137}" type="pres">
      <dgm:prSet presAssocID="{4961CDA3-5C4C-4B5F-A7C0-648C543A137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886EFC7-8E26-40A6-97D1-481041641093}" type="pres">
      <dgm:prSet presAssocID="{C98CCA72-FB7E-4EF5-9F40-2BAB6B2274EA}" presName="sibTrans" presStyleLbl="sibTrans1D1" presStyleIdx="4" presStyleCnt="5"/>
      <dgm:spPr/>
    </dgm:pt>
    <dgm:pt modelId="{492B0FB1-BBDE-4020-BE38-E3CDCEEA81C4}" type="pres">
      <dgm:prSet presAssocID="{C98CCA72-FB7E-4EF5-9F40-2BAB6B2274EA}" presName="connectorText" presStyleLbl="sibTrans1D1" presStyleIdx="4" presStyleCnt="5"/>
      <dgm:spPr/>
    </dgm:pt>
    <dgm:pt modelId="{659C3319-DDDE-4FCA-9237-63B5F0EFE366}" type="pres">
      <dgm:prSet presAssocID="{729F5D21-74DE-452F-9142-13EE6D20DE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10A1B39-D1B8-4F49-8CFE-AC0D10002004}" type="presOf" srcId="{C98CCA72-FB7E-4EF5-9F40-2BAB6B2274EA}" destId="{492B0FB1-BBDE-4020-BE38-E3CDCEEA81C4}" srcOrd="1" destOrd="0" presId="urn:microsoft.com/office/officeart/2005/8/layout/bProcess3"/>
    <dgm:cxn modelId="{68056E10-DC11-4C7F-9D20-FC5B141A2C59}" type="presOf" srcId="{9FE67FC8-3A35-488B-9DD3-D36D32798B08}" destId="{57BA547E-EF8C-45F3-BBDD-404672A5BCA3}" srcOrd="0" destOrd="0" presId="urn:microsoft.com/office/officeart/2005/8/layout/bProcess3"/>
    <dgm:cxn modelId="{8EBC1CC6-BC88-4C7E-9C6D-9410AB7FD6E4}" srcId="{59BFB659-D923-4D6F-BC38-10981E403371}" destId="{9FE67FC8-3A35-488B-9DD3-D36D32798B08}" srcOrd="0" destOrd="0" parTransId="{C115DB3F-F3E0-475E-996E-CEFAE9E8A87A}" sibTransId="{DB316DAB-79FC-4AF1-AEAF-7BBE3854D3B4}"/>
    <dgm:cxn modelId="{34E0D583-A348-4886-A641-9C8DD8C0EA74}" type="presOf" srcId="{E36AF0BD-D2FD-4165-9526-1EA0E62B5937}" destId="{9A1AC44E-A815-49F0-AD50-6797BA81A6FD}" srcOrd="0" destOrd="0" presId="urn:microsoft.com/office/officeart/2005/8/layout/bProcess3"/>
    <dgm:cxn modelId="{28FC5EFD-5543-447A-839E-2F3544D13D18}" srcId="{59BFB659-D923-4D6F-BC38-10981E403371}" destId="{D427C395-07E0-4974-9438-B691A05AEECE}" srcOrd="1" destOrd="0" parTransId="{438F0988-6232-4BD1-BED6-E7680F0317AC}" sibTransId="{763ABB8B-7FBE-469C-99C1-D4E56B90777A}"/>
    <dgm:cxn modelId="{D2B3270D-DE3A-4FF4-91DF-7B2D8CB8DAD7}" type="presOf" srcId="{DB316DAB-79FC-4AF1-AEAF-7BBE3854D3B4}" destId="{85BCC768-C32A-45D6-89A7-7E0788A021F2}" srcOrd="0" destOrd="0" presId="urn:microsoft.com/office/officeart/2005/8/layout/bProcess3"/>
    <dgm:cxn modelId="{6CE14CA0-BACC-4FA0-8FAA-C4F809C3D527}" type="presOf" srcId="{126CD65A-FE87-44E9-B88D-6B2D915F18CE}" destId="{144A28BA-DDEC-4466-B2E8-D6CDB1B91E63}" srcOrd="0" destOrd="0" presId="urn:microsoft.com/office/officeart/2005/8/layout/bProcess3"/>
    <dgm:cxn modelId="{906CC9A0-B1A6-4568-83FA-0826750B7BE5}" type="presOf" srcId="{DB316DAB-79FC-4AF1-AEAF-7BBE3854D3B4}" destId="{5F812203-C478-48D8-ACBF-0169AB2C5D01}" srcOrd="1" destOrd="0" presId="urn:microsoft.com/office/officeart/2005/8/layout/bProcess3"/>
    <dgm:cxn modelId="{1503A0E6-A8DC-4B41-A3F3-9DDDAF64276E}" type="presOf" srcId="{EA702A81-A3AB-4957-A06B-5FDC32B60E8B}" destId="{A9C9F3FE-349A-4F6A-867E-75F87FB0427E}" srcOrd="0" destOrd="0" presId="urn:microsoft.com/office/officeart/2005/8/layout/bProcess3"/>
    <dgm:cxn modelId="{BD56355B-C532-4202-B261-79B57D36F74F}" srcId="{59BFB659-D923-4D6F-BC38-10981E403371}" destId="{4961CDA3-5C4C-4B5F-A7C0-648C543A1378}" srcOrd="4" destOrd="0" parTransId="{6BA70466-C51D-404E-BA45-A06557261911}" sibTransId="{C98CCA72-FB7E-4EF5-9F40-2BAB6B2274EA}"/>
    <dgm:cxn modelId="{74B8E0B4-0EA9-4E17-BCFE-F168AAE1F10F}" type="presOf" srcId="{729F5D21-74DE-452F-9142-13EE6D20DE34}" destId="{659C3319-DDDE-4FCA-9237-63B5F0EFE366}" srcOrd="0" destOrd="0" presId="urn:microsoft.com/office/officeart/2005/8/layout/bProcess3"/>
    <dgm:cxn modelId="{1338B60A-CEF8-4FB6-9BB8-77EC5DEC088A}" type="presOf" srcId="{763ABB8B-7FBE-469C-99C1-D4E56B90777A}" destId="{D182921D-BC57-4C38-A08C-F63003EE56E1}" srcOrd="1" destOrd="0" presId="urn:microsoft.com/office/officeart/2005/8/layout/bProcess3"/>
    <dgm:cxn modelId="{B8DECF94-B441-4134-AEFE-51464709236A}" srcId="{59BFB659-D923-4D6F-BC38-10981E403371}" destId="{729F5D21-74DE-452F-9142-13EE6D20DE34}" srcOrd="5" destOrd="0" parTransId="{D4E01AFD-716F-4E17-90AD-6004C735D75E}" sibTransId="{8751E2C6-8020-4AB5-BFEB-9D78AC6C7021}"/>
    <dgm:cxn modelId="{E0BB9631-A263-4F54-9BEB-0F34A2985B1C}" type="presOf" srcId="{A7E02597-8BE8-47C4-9009-D00771035AF7}" destId="{EE75C547-4DC2-4092-920F-F54EE4F07A94}" srcOrd="0" destOrd="0" presId="urn:microsoft.com/office/officeart/2005/8/layout/bProcess3"/>
    <dgm:cxn modelId="{6AE50049-B4AE-413C-A4DB-B640F2ED54DD}" type="presOf" srcId="{763ABB8B-7FBE-469C-99C1-D4E56B90777A}" destId="{8054F342-CE7C-4D41-B392-A784FA100497}" srcOrd="0" destOrd="0" presId="urn:microsoft.com/office/officeart/2005/8/layout/bProcess3"/>
    <dgm:cxn modelId="{8B235AE0-16BF-48E1-8651-0066B3EB76B6}" type="presOf" srcId="{C98CCA72-FB7E-4EF5-9F40-2BAB6B2274EA}" destId="{6886EFC7-8E26-40A6-97D1-481041641093}" srcOrd="0" destOrd="0" presId="urn:microsoft.com/office/officeart/2005/8/layout/bProcess3"/>
    <dgm:cxn modelId="{48D4A019-4BD2-47E1-9C9A-FD9902D90BA5}" type="presOf" srcId="{59BFB659-D923-4D6F-BC38-10981E403371}" destId="{0277F7F6-00DE-4F1A-A645-CF498096F399}" srcOrd="0" destOrd="0" presId="urn:microsoft.com/office/officeart/2005/8/layout/bProcess3"/>
    <dgm:cxn modelId="{65D5860D-E357-4F44-BEA8-14C1E565848A}" srcId="{59BFB659-D923-4D6F-BC38-10981E403371}" destId="{126CD65A-FE87-44E9-B88D-6B2D915F18CE}" srcOrd="3" destOrd="0" parTransId="{F286DFB9-A556-4FEC-AFC3-86C69922801C}" sibTransId="{A7E02597-8BE8-47C4-9009-D00771035AF7}"/>
    <dgm:cxn modelId="{F070687C-854F-47BB-B714-34A436B90679}" type="presOf" srcId="{4961CDA3-5C4C-4B5F-A7C0-648C543A1378}" destId="{31DA041B-465E-4610-BAD7-5E22E5F25137}" srcOrd="0" destOrd="0" presId="urn:microsoft.com/office/officeart/2005/8/layout/bProcess3"/>
    <dgm:cxn modelId="{92B85B52-7713-4749-8A93-77A9A4FE8D12}" srcId="{59BFB659-D923-4D6F-BC38-10981E403371}" destId="{EA702A81-A3AB-4957-A06B-5FDC32B60E8B}" srcOrd="2" destOrd="0" parTransId="{76637A3F-8D89-4060-842D-F824A9D54B28}" sibTransId="{E36AF0BD-D2FD-4165-9526-1EA0E62B5937}"/>
    <dgm:cxn modelId="{AC1C3533-9114-445F-819C-364F6CB70E34}" type="presOf" srcId="{E36AF0BD-D2FD-4165-9526-1EA0E62B5937}" destId="{5DA390A3-5503-4880-95A6-346CD2C0084E}" srcOrd="1" destOrd="0" presId="urn:microsoft.com/office/officeart/2005/8/layout/bProcess3"/>
    <dgm:cxn modelId="{6535F586-58A8-4AB1-9A14-57A97E060AA4}" type="presOf" srcId="{D427C395-07E0-4974-9438-B691A05AEECE}" destId="{01A09A96-6219-4847-AEB6-D516437687B6}" srcOrd="0" destOrd="0" presId="urn:microsoft.com/office/officeart/2005/8/layout/bProcess3"/>
    <dgm:cxn modelId="{21F4FF25-32B5-4758-8509-5ECDAE3B7CE2}" type="presOf" srcId="{A7E02597-8BE8-47C4-9009-D00771035AF7}" destId="{0CF17FFC-B425-4048-990F-3C4CCB5FD5BC}" srcOrd="1" destOrd="0" presId="urn:microsoft.com/office/officeart/2005/8/layout/bProcess3"/>
    <dgm:cxn modelId="{2EB5E666-9035-4D5D-8C67-44A19C77E547}" type="presParOf" srcId="{0277F7F6-00DE-4F1A-A645-CF498096F399}" destId="{57BA547E-EF8C-45F3-BBDD-404672A5BCA3}" srcOrd="0" destOrd="0" presId="urn:microsoft.com/office/officeart/2005/8/layout/bProcess3"/>
    <dgm:cxn modelId="{984418B7-D2D3-415D-A7BB-9EEDB6D083B7}" type="presParOf" srcId="{0277F7F6-00DE-4F1A-A645-CF498096F399}" destId="{85BCC768-C32A-45D6-89A7-7E0788A021F2}" srcOrd="1" destOrd="0" presId="urn:microsoft.com/office/officeart/2005/8/layout/bProcess3"/>
    <dgm:cxn modelId="{77C5FD6B-AA34-4A2A-8085-12DD711579DE}" type="presParOf" srcId="{85BCC768-C32A-45D6-89A7-7E0788A021F2}" destId="{5F812203-C478-48D8-ACBF-0169AB2C5D01}" srcOrd="0" destOrd="0" presId="urn:microsoft.com/office/officeart/2005/8/layout/bProcess3"/>
    <dgm:cxn modelId="{B372C2D9-310B-477D-A456-FABD87A89ECC}" type="presParOf" srcId="{0277F7F6-00DE-4F1A-A645-CF498096F399}" destId="{01A09A96-6219-4847-AEB6-D516437687B6}" srcOrd="2" destOrd="0" presId="urn:microsoft.com/office/officeart/2005/8/layout/bProcess3"/>
    <dgm:cxn modelId="{4FF74E9D-297A-46E1-8B71-D80CCCEA23E7}" type="presParOf" srcId="{0277F7F6-00DE-4F1A-A645-CF498096F399}" destId="{8054F342-CE7C-4D41-B392-A784FA100497}" srcOrd="3" destOrd="0" presId="urn:microsoft.com/office/officeart/2005/8/layout/bProcess3"/>
    <dgm:cxn modelId="{AE28AA75-84B4-48FC-8539-0884D8017CD6}" type="presParOf" srcId="{8054F342-CE7C-4D41-B392-A784FA100497}" destId="{D182921D-BC57-4C38-A08C-F63003EE56E1}" srcOrd="0" destOrd="0" presId="urn:microsoft.com/office/officeart/2005/8/layout/bProcess3"/>
    <dgm:cxn modelId="{3CA1E382-178A-45C1-8ADD-351645018966}" type="presParOf" srcId="{0277F7F6-00DE-4F1A-A645-CF498096F399}" destId="{A9C9F3FE-349A-4F6A-867E-75F87FB0427E}" srcOrd="4" destOrd="0" presId="urn:microsoft.com/office/officeart/2005/8/layout/bProcess3"/>
    <dgm:cxn modelId="{F6E19A07-ECCE-4C94-9F62-9E120839921F}" type="presParOf" srcId="{0277F7F6-00DE-4F1A-A645-CF498096F399}" destId="{9A1AC44E-A815-49F0-AD50-6797BA81A6FD}" srcOrd="5" destOrd="0" presId="urn:microsoft.com/office/officeart/2005/8/layout/bProcess3"/>
    <dgm:cxn modelId="{124FD165-0E34-4D51-92D5-6F7A4ADD82C1}" type="presParOf" srcId="{9A1AC44E-A815-49F0-AD50-6797BA81A6FD}" destId="{5DA390A3-5503-4880-95A6-346CD2C0084E}" srcOrd="0" destOrd="0" presId="urn:microsoft.com/office/officeart/2005/8/layout/bProcess3"/>
    <dgm:cxn modelId="{CC6E6FE2-2E25-4470-B3DE-2FAF8C5E0647}" type="presParOf" srcId="{0277F7F6-00DE-4F1A-A645-CF498096F399}" destId="{144A28BA-DDEC-4466-B2E8-D6CDB1B91E63}" srcOrd="6" destOrd="0" presId="urn:microsoft.com/office/officeart/2005/8/layout/bProcess3"/>
    <dgm:cxn modelId="{9637E0E0-0215-400D-9DCE-681A9D2CBDAF}" type="presParOf" srcId="{0277F7F6-00DE-4F1A-A645-CF498096F399}" destId="{EE75C547-4DC2-4092-920F-F54EE4F07A94}" srcOrd="7" destOrd="0" presId="urn:microsoft.com/office/officeart/2005/8/layout/bProcess3"/>
    <dgm:cxn modelId="{927FBEA0-B7F6-453B-B1D0-A6344E6AA51B}" type="presParOf" srcId="{EE75C547-4DC2-4092-920F-F54EE4F07A94}" destId="{0CF17FFC-B425-4048-990F-3C4CCB5FD5BC}" srcOrd="0" destOrd="0" presId="urn:microsoft.com/office/officeart/2005/8/layout/bProcess3"/>
    <dgm:cxn modelId="{5AF20BA0-65F6-43F7-B462-BCB6E0ABEF92}" type="presParOf" srcId="{0277F7F6-00DE-4F1A-A645-CF498096F399}" destId="{31DA041B-465E-4610-BAD7-5E22E5F25137}" srcOrd="8" destOrd="0" presId="urn:microsoft.com/office/officeart/2005/8/layout/bProcess3"/>
    <dgm:cxn modelId="{D7AD8D7D-7D82-4B46-A142-002EB56E7007}" type="presParOf" srcId="{0277F7F6-00DE-4F1A-A645-CF498096F399}" destId="{6886EFC7-8E26-40A6-97D1-481041641093}" srcOrd="9" destOrd="0" presId="urn:microsoft.com/office/officeart/2005/8/layout/bProcess3"/>
    <dgm:cxn modelId="{04A14211-82EA-4745-9F40-52212F1D4BA9}" type="presParOf" srcId="{6886EFC7-8E26-40A6-97D1-481041641093}" destId="{492B0FB1-BBDE-4020-BE38-E3CDCEEA81C4}" srcOrd="0" destOrd="0" presId="urn:microsoft.com/office/officeart/2005/8/layout/bProcess3"/>
    <dgm:cxn modelId="{69F1FBC5-1BB4-40C8-B910-0D234337B66D}" type="presParOf" srcId="{0277F7F6-00DE-4F1A-A645-CF498096F399}" destId="{659C3319-DDDE-4FCA-9237-63B5F0EFE366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0B9E5A-6C55-448B-AC58-B522A04979A9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A38AE567-59CD-4C20-96ED-6B083D6573E5}">
      <dgm:prSet phldrT="[Texto]" custT="1"/>
      <dgm:spPr/>
      <dgm:t>
        <a:bodyPr/>
        <a:lstStyle/>
        <a:p>
          <a:pPr algn="l"/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Competidor</a:t>
          </a:r>
        </a:p>
        <a:p>
          <a:pPr algn="l"/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DILIPA :</a:t>
          </a:r>
        </a:p>
        <a:p>
          <a:pPr algn="l"/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Ventajas</a:t>
          </a:r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algn="l"/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Entrega de manualidades</a:t>
          </a:r>
        </a:p>
        <a:p>
          <a:pPr algn="l"/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Desventajas</a:t>
          </a:r>
        </a:p>
        <a:p>
          <a:pPr algn="l"/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Logística como control de compras.</a:t>
          </a:r>
        </a:p>
        <a:p>
          <a:pPr algn="l"/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24 horas</a:t>
          </a:r>
          <a:endParaRPr lang="es-EC" sz="2000" dirty="0">
            <a:solidFill>
              <a:schemeClr val="tx1"/>
            </a:solidFill>
          </a:endParaRPr>
        </a:p>
      </dgm:t>
    </dgm:pt>
    <dgm:pt modelId="{E0483C3A-E1E6-4CA1-AB66-F30190EB1E57}" type="parTrans" cxnId="{D4A29E99-2876-4A89-9C96-3D9AD47D352A}">
      <dgm:prSet/>
      <dgm:spPr/>
      <dgm:t>
        <a:bodyPr/>
        <a:lstStyle/>
        <a:p>
          <a:endParaRPr lang="es-EC"/>
        </a:p>
      </dgm:t>
    </dgm:pt>
    <dgm:pt modelId="{08CA1AE0-4996-4309-AACE-AB3B431E402C}" type="sibTrans" cxnId="{D4A29E99-2876-4A89-9C96-3D9AD47D352A}">
      <dgm:prSet/>
      <dgm:spPr/>
      <dgm:t>
        <a:bodyPr/>
        <a:lstStyle/>
        <a:p>
          <a:endParaRPr lang="es-EC"/>
        </a:p>
      </dgm:t>
    </dgm:pt>
    <dgm:pt modelId="{5C8EB6C2-C1B6-442D-8EE2-EB26C02D06C0}">
      <dgm:prSet phldrT="[Texto]" custT="1"/>
      <dgm:spPr/>
      <dgm:t>
        <a:bodyPr/>
        <a:lstStyle/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Sustitutos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Juan Marcet, Papelesa, Súper- Epaco.</a:t>
          </a:r>
        </a:p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Ventajas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Horarios de atención</a:t>
          </a:r>
          <a:endParaRPr lang="es-EC" sz="2000" b="1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s-EC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Desventajas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Experiencia en el mercado</a:t>
          </a:r>
        </a:p>
        <a:p>
          <a:r>
            <a:rPr lang="es-EC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Venden productos pre- fabricados a  menor precio </a:t>
          </a:r>
          <a:endParaRPr lang="es-EC" sz="2000" dirty="0">
            <a:solidFill>
              <a:schemeClr val="tx1"/>
            </a:solidFill>
          </a:endParaRPr>
        </a:p>
      </dgm:t>
    </dgm:pt>
    <dgm:pt modelId="{7A9B2C9C-7E90-4A65-95F3-CB76D290457B}" type="parTrans" cxnId="{F57BB744-2A19-48EA-8D4A-42A92E8FE445}">
      <dgm:prSet/>
      <dgm:spPr/>
      <dgm:t>
        <a:bodyPr/>
        <a:lstStyle/>
        <a:p>
          <a:endParaRPr lang="es-EC"/>
        </a:p>
      </dgm:t>
    </dgm:pt>
    <dgm:pt modelId="{E39B2CD0-CC68-4C4A-AC39-777E7423C807}" type="sibTrans" cxnId="{F57BB744-2A19-48EA-8D4A-42A92E8FE445}">
      <dgm:prSet/>
      <dgm:spPr/>
      <dgm:t>
        <a:bodyPr/>
        <a:lstStyle/>
        <a:p>
          <a:endParaRPr lang="es-EC"/>
        </a:p>
      </dgm:t>
    </dgm:pt>
    <dgm:pt modelId="{51884B7E-931B-47AD-803C-CA84020FD0E2}" type="pres">
      <dgm:prSet presAssocID="{4D0B9E5A-6C55-448B-AC58-B522A04979A9}" presName="Name0" presStyleCnt="0">
        <dgm:presLayoutVars>
          <dgm:dir/>
          <dgm:resizeHandles val="exact"/>
        </dgm:presLayoutVars>
      </dgm:prSet>
      <dgm:spPr/>
    </dgm:pt>
    <dgm:pt modelId="{316F557F-7AA6-499C-9DF2-DA28D2EAA6BA}" type="pres">
      <dgm:prSet presAssocID="{A38AE567-59CD-4C20-96ED-6B083D6573E5}" presName="node" presStyleLbl="node1" presStyleIdx="0" presStyleCnt="2">
        <dgm:presLayoutVars>
          <dgm:bulletEnabled val="1"/>
        </dgm:presLayoutVars>
      </dgm:prSet>
      <dgm:spPr/>
    </dgm:pt>
    <dgm:pt modelId="{68D7C8B2-BE96-48F3-BE11-5FA83BD4F46D}" type="pres">
      <dgm:prSet presAssocID="{08CA1AE0-4996-4309-AACE-AB3B431E402C}" presName="sibTrans" presStyleCnt="0"/>
      <dgm:spPr/>
    </dgm:pt>
    <dgm:pt modelId="{5917DA55-2C3A-41E0-A202-A3DA56A4C457}" type="pres">
      <dgm:prSet presAssocID="{5C8EB6C2-C1B6-442D-8EE2-EB26C02D06C0}" presName="node" presStyleLbl="node1" presStyleIdx="1" presStyleCnt="2">
        <dgm:presLayoutVars>
          <dgm:bulletEnabled val="1"/>
        </dgm:presLayoutVars>
      </dgm:prSet>
      <dgm:spPr/>
    </dgm:pt>
  </dgm:ptLst>
  <dgm:cxnLst>
    <dgm:cxn modelId="{F57BB744-2A19-48EA-8D4A-42A92E8FE445}" srcId="{4D0B9E5A-6C55-448B-AC58-B522A04979A9}" destId="{5C8EB6C2-C1B6-442D-8EE2-EB26C02D06C0}" srcOrd="1" destOrd="0" parTransId="{7A9B2C9C-7E90-4A65-95F3-CB76D290457B}" sibTransId="{E39B2CD0-CC68-4C4A-AC39-777E7423C807}"/>
    <dgm:cxn modelId="{6553BFC9-E938-4078-AAF1-B28998350544}" type="presOf" srcId="{4D0B9E5A-6C55-448B-AC58-B522A04979A9}" destId="{51884B7E-931B-47AD-803C-CA84020FD0E2}" srcOrd="0" destOrd="0" presId="urn:microsoft.com/office/officeart/2005/8/layout/hList6"/>
    <dgm:cxn modelId="{5A592C58-C11C-4B7C-86D9-6A6D774A3D99}" type="presOf" srcId="{A38AE567-59CD-4C20-96ED-6B083D6573E5}" destId="{316F557F-7AA6-499C-9DF2-DA28D2EAA6BA}" srcOrd="0" destOrd="0" presId="urn:microsoft.com/office/officeart/2005/8/layout/hList6"/>
    <dgm:cxn modelId="{7AB00A1D-27DA-4C3A-B546-30E91A84EDF9}" type="presOf" srcId="{5C8EB6C2-C1B6-442D-8EE2-EB26C02D06C0}" destId="{5917DA55-2C3A-41E0-A202-A3DA56A4C457}" srcOrd="0" destOrd="0" presId="urn:microsoft.com/office/officeart/2005/8/layout/hList6"/>
    <dgm:cxn modelId="{D4A29E99-2876-4A89-9C96-3D9AD47D352A}" srcId="{4D0B9E5A-6C55-448B-AC58-B522A04979A9}" destId="{A38AE567-59CD-4C20-96ED-6B083D6573E5}" srcOrd="0" destOrd="0" parTransId="{E0483C3A-E1E6-4CA1-AB66-F30190EB1E57}" sibTransId="{08CA1AE0-4996-4309-AACE-AB3B431E402C}"/>
    <dgm:cxn modelId="{9F2AA652-11C3-4A05-B9EB-FC26C7BDFCAD}" type="presParOf" srcId="{51884B7E-931B-47AD-803C-CA84020FD0E2}" destId="{316F557F-7AA6-499C-9DF2-DA28D2EAA6BA}" srcOrd="0" destOrd="0" presId="urn:microsoft.com/office/officeart/2005/8/layout/hList6"/>
    <dgm:cxn modelId="{32D77F8A-E7E6-4553-B20C-10A46C181F3C}" type="presParOf" srcId="{51884B7E-931B-47AD-803C-CA84020FD0E2}" destId="{68D7C8B2-BE96-48F3-BE11-5FA83BD4F46D}" srcOrd="1" destOrd="0" presId="urn:microsoft.com/office/officeart/2005/8/layout/hList6"/>
    <dgm:cxn modelId="{04389974-3FD3-4950-8FCF-5954139A57D4}" type="presParOf" srcId="{51884B7E-931B-47AD-803C-CA84020FD0E2}" destId="{5917DA55-2C3A-41E0-A202-A3DA56A4C457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84509F-6E7A-4E46-AD34-DB166BC0864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C581C54A-6314-45CC-A848-67F76BC85FB0}">
      <dgm:prSet phldrT="[Texto]"/>
      <dgm:spPr/>
      <dgm:t>
        <a:bodyPr/>
        <a:lstStyle/>
        <a:p>
          <a:r>
            <a:rPr lang="es-EC" b="1" dirty="0" smtClean="0">
              <a:latin typeface="Arial" panose="020B0604020202020204" pitchFamily="34" charset="0"/>
              <a:cs typeface="Arial" panose="020B0604020202020204" pitchFamily="34" charset="0"/>
            </a:rPr>
            <a:t>Conocimiento del servicio:</a:t>
          </a:r>
        </a:p>
        <a:p>
          <a:r>
            <a:rPr lang="es-EC" dirty="0" smtClean="0">
              <a:latin typeface="Arial" panose="020B0604020202020204" pitchFamily="34" charset="0"/>
              <a:cs typeface="Arial" panose="020B0604020202020204" pitchFamily="34" charset="0"/>
            </a:rPr>
            <a:t>Publicidad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803FE0-F7AD-44D9-AFC3-ECF2F75151D1}" type="parTrans" cxnId="{27D2244D-2B2C-4548-AAAB-9202B5680888}">
      <dgm:prSet/>
      <dgm:spPr/>
      <dgm:t>
        <a:bodyPr/>
        <a:lstStyle/>
        <a:p>
          <a:endParaRPr lang="es-EC"/>
        </a:p>
      </dgm:t>
    </dgm:pt>
    <dgm:pt modelId="{9D9DFA59-AF70-4359-99EC-B4E0C69E868F}" type="sibTrans" cxnId="{27D2244D-2B2C-4548-AAAB-9202B5680888}">
      <dgm:prSet/>
      <dgm:spPr/>
      <dgm:t>
        <a:bodyPr/>
        <a:lstStyle/>
        <a:p>
          <a:endParaRPr lang="es-EC"/>
        </a:p>
      </dgm:t>
    </dgm:pt>
    <dgm:pt modelId="{05AEA0DA-729E-483F-8F7D-2B93543B6C84}">
      <dgm:prSet phldrT="[Texto]"/>
      <dgm:spPr/>
      <dgm:t>
        <a:bodyPr/>
        <a:lstStyle/>
        <a:p>
          <a:r>
            <a:rPr lang="es-EC" b="1" dirty="0" smtClean="0">
              <a:latin typeface="Arial" panose="020B0604020202020204" pitchFamily="34" charset="0"/>
              <a:cs typeface="Arial" panose="020B0604020202020204" pitchFamily="34" charset="0"/>
            </a:rPr>
            <a:t>Compra:</a:t>
          </a:r>
        </a:p>
        <a:p>
          <a:r>
            <a:rPr lang="es-EC" dirty="0" smtClean="0">
              <a:latin typeface="Arial" panose="020B0604020202020204" pitchFamily="34" charset="0"/>
              <a:cs typeface="Arial" panose="020B0604020202020204" pitchFamily="34" charset="0"/>
            </a:rPr>
            <a:t>Pago efectivo o crédito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436D08-630C-421F-BB70-F4D25DB39945}" type="parTrans" cxnId="{0247B826-F2F6-441F-802C-3CD5F485B1E9}">
      <dgm:prSet/>
      <dgm:spPr/>
      <dgm:t>
        <a:bodyPr/>
        <a:lstStyle/>
        <a:p>
          <a:endParaRPr lang="es-EC"/>
        </a:p>
      </dgm:t>
    </dgm:pt>
    <dgm:pt modelId="{1175AFF2-AD55-43E8-9171-9D727E2ED763}" type="sibTrans" cxnId="{0247B826-F2F6-441F-802C-3CD5F485B1E9}">
      <dgm:prSet/>
      <dgm:spPr/>
      <dgm:t>
        <a:bodyPr/>
        <a:lstStyle/>
        <a:p>
          <a:endParaRPr lang="es-EC"/>
        </a:p>
      </dgm:t>
    </dgm:pt>
    <dgm:pt modelId="{DEA6B01A-8727-4625-B503-FC4030B9A6AC}">
      <dgm:prSet phldrT="[Texto]"/>
      <dgm:spPr/>
      <dgm:t>
        <a:bodyPr/>
        <a:lstStyle/>
        <a:p>
          <a:r>
            <a:rPr lang="es-EC" b="1" dirty="0" smtClean="0">
              <a:latin typeface="Arial" panose="020B0604020202020204" pitchFamily="34" charset="0"/>
              <a:cs typeface="Arial" panose="020B0604020202020204" pitchFamily="34" charset="0"/>
            </a:rPr>
            <a:t>Entrega:</a:t>
          </a:r>
        </a:p>
        <a:p>
          <a:r>
            <a:rPr lang="es-EC" dirty="0" smtClean="0">
              <a:latin typeface="Arial" panose="020B0604020202020204" pitchFamily="34" charset="0"/>
              <a:cs typeface="Arial" panose="020B0604020202020204" pitchFamily="34" charset="0"/>
            </a:rPr>
            <a:t>Servicio a domicilio.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EB7ECE-F871-486D-8798-311FEF1B0907}" type="parTrans" cxnId="{EE5E5448-D44F-447F-AC3F-C8D49EB49C51}">
      <dgm:prSet/>
      <dgm:spPr/>
      <dgm:t>
        <a:bodyPr/>
        <a:lstStyle/>
        <a:p>
          <a:endParaRPr lang="es-EC"/>
        </a:p>
      </dgm:t>
    </dgm:pt>
    <dgm:pt modelId="{18658493-82CC-4D3A-95FF-550DD138128D}" type="sibTrans" cxnId="{EE5E5448-D44F-447F-AC3F-C8D49EB49C51}">
      <dgm:prSet/>
      <dgm:spPr/>
      <dgm:t>
        <a:bodyPr/>
        <a:lstStyle/>
        <a:p>
          <a:endParaRPr lang="es-EC"/>
        </a:p>
      </dgm:t>
    </dgm:pt>
    <dgm:pt modelId="{360E604A-6D8D-4200-B499-C18B8B27A172}">
      <dgm:prSet phldrT="[Texto]"/>
      <dgm:spPr/>
      <dgm:t>
        <a:bodyPr/>
        <a:lstStyle/>
        <a:p>
          <a:r>
            <a:rPr lang="es-EC" b="1" dirty="0" smtClean="0">
              <a:latin typeface="Arial" panose="020B0604020202020204" pitchFamily="34" charset="0"/>
              <a:cs typeface="Arial" panose="020B0604020202020204" pitchFamily="34" charset="0"/>
            </a:rPr>
            <a:t>Evaluación:</a:t>
          </a:r>
        </a:p>
        <a:p>
          <a:r>
            <a:rPr lang="es-EC" dirty="0" smtClean="0">
              <a:latin typeface="Arial" panose="020B0604020202020204" pitchFamily="34" charset="0"/>
              <a:cs typeface="Arial" panose="020B0604020202020204" pitchFamily="34" charset="0"/>
            </a:rPr>
            <a:t>Recall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627ABD-E9B4-4089-A08B-8855886BE8C4}" type="parTrans" cxnId="{F1072365-FBC7-4E82-A48D-2937299A7203}">
      <dgm:prSet/>
      <dgm:spPr/>
      <dgm:t>
        <a:bodyPr/>
        <a:lstStyle/>
        <a:p>
          <a:endParaRPr lang="es-EC"/>
        </a:p>
      </dgm:t>
    </dgm:pt>
    <dgm:pt modelId="{64454FCE-3CA6-4148-BD90-B3279F2E23F3}" type="sibTrans" cxnId="{F1072365-FBC7-4E82-A48D-2937299A7203}">
      <dgm:prSet/>
      <dgm:spPr/>
      <dgm:t>
        <a:bodyPr/>
        <a:lstStyle/>
        <a:p>
          <a:endParaRPr lang="es-EC"/>
        </a:p>
      </dgm:t>
    </dgm:pt>
    <dgm:pt modelId="{1CC4FF5C-5083-4EE7-8A95-4151943684C2}" type="pres">
      <dgm:prSet presAssocID="{CE84509F-6E7A-4E46-AD34-DB166BC0864B}" presName="Name0" presStyleCnt="0">
        <dgm:presLayoutVars>
          <dgm:dir/>
          <dgm:resizeHandles val="exact"/>
        </dgm:presLayoutVars>
      </dgm:prSet>
      <dgm:spPr/>
    </dgm:pt>
    <dgm:pt modelId="{480E1368-4F9F-4FD8-B27A-43A21780275F}" type="pres">
      <dgm:prSet presAssocID="{C581C54A-6314-45CC-A848-67F76BC85FB0}" presName="composite" presStyleCnt="0"/>
      <dgm:spPr/>
    </dgm:pt>
    <dgm:pt modelId="{DE343E46-9FBC-470A-B141-BA925C4107FF}" type="pres">
      <dgm:prSet presAssocID="{C581C54A-6314-45CC-A848-67F76BC85FB0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DE2533C-6617-414C-85FE-C71946CCB1EC}" type="pres">
      <dgm:prSet presAssocID="{C581C54A-6314-45CC-A848-67F76BC85FB0}" presName="rect2" presStyleLbl="fgImgPlace1" presStyleIdx="0" presStyleCnt="4"/>
      <dgm:spPr/>
    </dgm:pt>
    <dgm:pt modelId="{CED823E7-6922-4DF2-914C-44F9C71330AD}" type="pres">
      <dgm:prSet presAssocID="{9D9DFA59-AF70-4359-99EC-B4E0C69E868F}" presName="sibTrans" presStyleCnt="0"/>
      <dgm:spPr/>
    </dgm:pt>
    <dgm:pt modelId="{B4B3A7E8-C3F3-47A5-A4AD-681535E778E4}" type="pres">
      <dgm:prSet presAssocID="{05AEA0DA-729E-483F-8F7D-2B93543B6C84}" presName="composite" presStyleCnt="0"/>
      <dgm:spPr/>
    </dgm:pt>
    <dgm:pt modelId="{2A86654E-5EF1-4387-8E87-D924538037C9}" type="pres">
      <dgm:prSet presAssocID="{05AEA0DA-729E-483F-8F7D-2B93543B6C84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7C62ACA-E9C1-43A8-926B-4A460413DBA0}" type="pres">
      <dgm:prSet presAssocID="{05AEA0DA-729E-483F-8F7D-2B93543B6C84}" presName="rect2" presStyleLbl="fgImgPlace1" presStyleIdx="1" presStyleCnt="4"/>
      <dgm:spPr/>
    </dgm:pt>
    <dgm:pt modelId="{C80B733B-613F-470D-9A03-7667E8A3A1E4}" type="pres">
      <dgm:prSet presAssocID="{1175AFF2-AD55-43E8-9171-9D727E2ED763}" presName="sibTrans" presStyleCnt="0"/>
      <dgm:spPr/>
    </dgm:pt>
    <dgm:pt modelId="{0EE57A68-79AE-4CE6-A4A9-F3C5A7C54234}" type="pres">
      <dgm:prSet presAssocID="{DEA6B01A-8727-4625-B503-FC4030B9A6AC}" presName="composite" presStyleCnt="0"/>
      <dgm:spPr/>
    </dgm:pt>
    <dgm:pt modelId="{5B99D90C-C318-47E4-9A0A-CBFD8D0488D9}" type="pres">
      <dgm:prSet presAssocID="{DEA6B01A-8727-4625-B503-FC4030B9A6AC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26BF186-C3C7-4CFC-A189-D9700B49BF03}" type="pres">
      <dgm:prSet presAssocID="{DEA6B01A-8727-4625-B503-FC4030B9A6AC}" presName="rect2" presStyleLbl="fgImgPlace1" presStyleIdx="2" presStyleCnt="4"/>
      <dgm:spPr/>
    </dgm:pt>
    <dgm:pt modelId="{37325CD4-ACEE-4D3E-A434-1E118DB2F2BA}" type="pres">
      <dgm:prSet presAssocID="{18658493-82CC-4D3A-95FF-550DD138128D}" presName="sibTrans" presStyleCnt="0"/>
      <dgm:spPr/>
    </dgm:pt>
    <dgm:pt modelId="{5B4F1E2D-2A36-46E4-9022-AEA92FD5DFCE}" type="pres">
      <dgm:prSet presAssocID="{360E604A-6D8D-4200-B499-C18B8B27A172}" presName="composite" presStyleCnt="0"/>
      <dgm:spPr/>
    </dgm:pt>
    <dgm:pt modelId="{393A474C-DC2F-4699-B5AF-3A77E3094572}" type="pres">
      <dgm:prSet presAssocID="{360E604A-6D8D-4200-B499-C18B8B27A172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67FA01B-F81B-4E48-9B6B-D17AE756E2D3}" type="pres">
      <dgm:prSet presAssocID="{360E604A-6D8D-4200-B499-C18B8B27A172}" presName="rect2" presStyleLbl="fgImgPlace1" presStyleIdx="3" presStyleCnt="4"/>
      <dgm:spPr/>
    </dgm:pt>
  </dgm:ptLst>
  <dgm:cxnLst>
    <dgm:cxn modelId="{04F6CF40-9C97-41B5-83A1-0B5BA58D450A}" type="presOf" srcId="{360E604A-6D8D-4200-B499-C18B8B27A172}" destId="{393A474C-DC2F-4699-B5AF-3A77E3094572}" srcOrd="0" destOrd="0" presId="urn:microsoft.com/office/officeart/2008/layout/PictureStrips"/>
    <dgm:cxn modelId="{77FFA5B3-30C7-42A4-9770-5C98964C7867}" type="presOf" srcId="{C581C54A-6314-45CC-A848-67F76BC85FB0}" destId="{DE343E46-9FBC-470A-B141-BA925C4107FF}" srcOrd="0" destOrd="0" presId="urn:microsoft.com/office/officeart/2008/layout/PictureStrips"/>
    <dgm:cxn modelId="{EE5E5448-D44F-447F-AC3F-C8D49EB49C51}" srcId="{CE84509F-6E7A-4E46-AD34-DB166BC0864B}" destId="{DEA6B01A-8727-4625-B503-FC4030B9A6AC}" srcOrd="2" destOrd="0" parTransId="{A7EB7ECE-F871-486D-8798-311FEF1B0907}" sibTransId="{18658493-82CC-4D3A-95FF-550DD138128D}"/>
    <dgm:cxn modelId="{27D2244D-2B2C-4548-AAAB-9202B5680888}" srcId="{CE84509F-6E7A-4E46-AD34-DB166BC0864B}" destId="{C581C54A-6314-45CC-A848-67F76BC85FB0}" srcOrd="0" destOrd="0" parTransId="{77803FE0-F7AD-44D9-AFC3-ECF2F75151D1}" sibTransId="{9D9DFA59-AF70-4359-99EC-B4E0C69E868F}"/>
    <dgm:cxn modelId="{BA508271-EF22-48C3-A342-DFAF2C6AD711}" type="presOf" srcId="{05AEA0DA-729E-483F-8F7D-2B93543B6C84}" destId="{2A86654E-5EF1-4387-8E87-D924538037C9}" srcOrd="0" destOrd="0" presId="urn:microsoft.com/office/officeart/2008/layout/PictureStrips"/>
    <dgm:cxn modelId="{F1072365-FBC7-4E82-A48D-2937299A7203}" srcId="{CE84509F-6E7A-4E46-AD34-DB166BC0864B}" destId="{360E604A-6D8D-4200-B499-C18B8B27A172}" srcOrd="3" destOrd="0" parTransId="{CB627ABD-E9B4-4089-A08B-8855886BE8C4}" sibTransId="{64454FCE-3CA6-4148-BD90-B3279F2E23F3}"/>
    <dgm:cxn modelId="{0247B826-F2F6-441F-802C-3CD5F485B1E9}" srcId="{CE84509F-6E7A-4E46-AD34-DB166BC0864B}" destId="{05AEA0DA-729E-483F-8F7D-2B93543B6C84}" srcOrd="1" destOrd="0" parTransId="{F0436D08-630C-421F-BB70-F4D25DB39945}" sibTransId="{1175AFF2-AD55-43E8-9171-9D727E2ED763}"/>
    <dgm:cxn modelId="{BAF49AF4-02ED-42DF-808A-604559192E3B}" type="presOf" srcId="{CE84509F-6E7A-4E46-AD34-DB166BC0864B}" destId="{1CC4FF5C-5083-4EE7-8A95-4151943684C2}" srcOrd="0" destOrd="0" presId="urn:microsoft.com/office/officeart/2008/layout/PictureStrips"/>
    <dgm:cxn modelId="{133487FD-F6C1-4A81-ACC3-2FA36C0F9208}" type="presOf" srcId="{DEA6B01A-8727-4625-B503-FC4030B9A6AC}" destId="{5B99D90C-C318-47E4-9A0A-CBFD8D0488D9}" srcOrd="0" destOrd="0" presId="urn:microsoft.com/office/officeart/2008/layout/PictureStrips"/>
    <dgm:cxn modelId="{04B73A64-81B4-447F-ADAE-D2C59A74DE55}" type="presParOf" srcId="{1CC4FF5C-5083-4EE7-8A95-4151943684C2}" destId="{480E1368-4F9F-4FD8-B27A-43A21780275F}" srcOrd="0" destOrd="0" presId="urn:microsoft.com/office/officeart/2008/layout/PictureStrips"/>
    <dgm:cxn modelId="{F068A7EB-7C8E-4631-AFFB-CDBD4BBFAB2C}" type="presParOf" srcId="{480E1368-4F9F-4FD8-B27A-43A21780275F}" destId="{DE343E46-9FBC-470A-B141-BA925C4107FF}" srcOrd="0" destOrd="0" presId="urn:microsoft.com/office/officeart/2008/layout/PictureStrips"/>
    <dgm:cxn modelId="{E42C19EA-FA07-4A3A-BEFC-0B085C90C931}" type="presParOf" srcId="{480E1368-4F9F-4FD8-B27A-43A21780275F}" destId="{0DE2533C-6617-414C-85FE-C71946CCB1EC}" srcOrd="1" destOrd="0" presId="urn:microsoft.com/office/officeart/2008/layout/PictureStrips"/>
    <dgm:cxn modelId="{B93DAE17-D776-4E64-ACCA-7C53134F2553}" type="presParOf" srcId="{1CC4FF5C-5083-4EE7-8A95-4151943684C2}" destId="{CED823E7-6922-4DF2-914C-44F9C71330AD}" srcOrd="1" destOrd="0" presId="urn:microsoft.com/office/officeart/2008/layout/PictureStrips"/>
    <dgm:cxn modelId="{8B56AF62-9C75-4EF0-ADE8-BF370C2ABAC5}" type="presParOf" srcId="{1CC4FF5C-5083-4EE7-8A95-4151943684C2}" destId="{B4B3A7E8-C3F3-47A5-A4AD-681535E778E4}" srcOrd="2" destOrd="0" presId="urn:microsoft.com/office/officeart/2008/layout/PictureStrips"/>
    <dgm:cxn modelId="{2103FC49-6891-414A-86BB-B9672E331696}" type="presParOf" srcId="{B4B3A7E8-C3F3-47A5-A4AD-681535E778E4}" destId="{2A86654E-5EF1-4387-8E87-D924538037C9}" srcOrd="0" destOrd="0" presId="urn:microsoft.com/office/officeart/2008/layout/PictureStrips"/>
    <dgm:cxn modelId="{9744B934-0ABB-4FBC-A30E-A20762678167}" type="presParOf" srcId="{B4B3A7E8-C3F3-47A5-A4AD-681535E778E4}" destId="{27C62ACA-E9C1-43A8-926B-4A460413DBA0}" srcOrd="1" destOrd="0" presId="urn:microsoft.com/office/officeart/2008/layout/PictureStrips"/>
    <dgm:cxn modelId="{7957654C-B3A8-4192-A7B5-3C0191AB6B3D}" type="presParOf" srcId="{1CC4FF5C-5083-4EE7-8A95-4151943684C2}" destId="{C80B733B-613F-470D-9A03-7667E8A3A1E4}" srcOrd="3" destOrd="0" presId="urn:microsoft.com/office/officeart/2008/layout/PictureStrips"/>
    <dgm:cxn modelId="{FA003896-DD15-4D4B-A7BE-2D6075DB0CED}" type="presParOf" srcId="{1CC4FF5C-5083-4EE7-8A95-4151943684C2}" destId="{0EE57A68-79AE-4CE6-A4A9-F3C5A7C54234}" srcOrd="4" destOrd="0" presId="urn:microsoft.com/office/officeart/2008/layout/PictureStrips"/>
    <dgm:cxn modelId="{071417DB-EAA5-4672-A6F9-0A4FDF7446E8}" type="presParOf" srcId="{0EE57A68-79AE-4CE6-A4A9-F3C5A7C54234}" destId="{5B99D90C-C318-47E4-9A0A-CBFD8D0488D9}" srcOrd="0" destOrd="0" presId="urn:microsoft.com/office/officeart/2008/layout/PictureStrips"/>
    <dgm:cxn modelId="{C3734237-2958-429D-A7B7-99D13D7CC338}" type="presParOf" srcId="{0EE57A68-79AE-4CE6-A4A9-F3C5A7C54234}" destId="{626BF186-C3C7-4CFC-A189-D9700B49BF03}" srcOrd="1" destOrd="0" presId="urn:microsoft.com/office/officeart/2008/layout/PictureStrips"/>
    <dgm:cxn modelId="{9EE0139D-6758-4378-BF5E-7AE7CD0AC216}" type="presParOf" srcId="{1CC4FF5C-5083-4EE7-8A95-4151943684C2}" destId="{37325CD4-ACEE-4D3E-A434-1E118DB2F2BA}" srcOrd="5" destOrd="0" presId="urn:microsoft.com/office/officeart/2008/layout/PictureStrips"/>
    <dgm:cxn modelId="{FE285A0B-DD60-488E-8CA1-C73730ED9FE3}" type="presParOf" srcId="{1CC4FF5C-5083-4EE7-8A95-4151943684C2}" destId="{5B4F1E2D-2A36-46E4-9022-AEA92FD5DFCE}" srcOrd="6" destOrd="0" presId="urn:microsoft.com/office/officeart/2008/layout/PictureStrips"/>
    <dgm:cxn modelId="{7CB7C251-3911-4EF5-AFCF-ADB40A040447}" type="presParOf" srcId="{5B4F1E2D-2A36-46E4-9022-AEA92FD5DFCE}" destId="{393A474C-DC2F-4699-B5AF-3A77E3094572}" srcOrd="0" destOrd="0" presId="urn:microsoft.com/office/officeart/2008/layout/PictureStrips"/>
    <dgm:cxn modelId="{9E53E98B-9006-4B8F-9966-0EE5A823AECF}" type="presParOf" srcId="{5B4F1E2D-2A36-46E4-9022-AEA92FD5DFCE}" destId="{867FA01B-F81B-4E48-9B6B-D17AE756E2D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84509F-6E7A-4E46-AD34-DB166BC0864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05AEA0DA-729E-483F-8F7D-2B93543B6C84}">
      <dgm:prSet phldrT="[Texto]" custT="1"/>
      <dgm:spPr/>
      <dgm:t>
        <a:bodyPr/>
        <a:lstStyle/>
        <a:p>
          <a:r>
            <a:rPr lang="es-EC" sz="2400" b="1" dirty="0" smtClean="0">
              <a:latin typeface="Arial" panose="020B0604020202020204" pitchFamily="34" charset="0"/>
              <a:cs typeface="Arial" panose="020B0604020202020204" pitchFamily="34" charset="0"/>
            </a:rPr>
            <a:t>Asistencia exclusiva.</a:t>
          </a:r>
        </a:p>
      </dgm:t>
    </dgm:pt>
    <dgm:pt modelId="{F0436D08-630C-421F-BB70-F4D25DB39945}" type="parTrans" cxnId="{0247B826-F2F6-441F-802C-3CD5F485B1E9}">
      <dgm:prSet/>
      <dgm:spPr/>
      <dgm:t>
        <a:bodyPr/>
        <a:lstStyle/>
        <a:p>
          <a:endParaRPr lang="es-EC"/>
        </a:p>
      </dgm:t>
    </dgm:pt>
    <dgm:pt modelId="{1175AFF2-AD55-43E8-9171-9D727E2ED763}" type="sibTrans" cxnId="{0247B826-F2F6-441F-802C-3CD5F485B1E9}">
      <dgm:prSet/>
      <dgm:spPr/>
      <dgm:t>
        <a:bodyPr/>
        <a:lstStyle/>
        <a:p>
          <a:endParaRPr lang="es-EC"/>
        </a:p>
      </dgm:t>
    </dgm:pt>
    <dgm:pt modelId="{DEA6B01A-8727-4625-B503-FC4030B9A6AC}">
      <dgm:prSet phldrT="[Texto]" custT="1"/>
      <dgm:spPr/>
      <dgm:t>
        <a:bodyPr/>
        <a:lstStyle/>
        <a:p>
          <a:r>
            <a:rPr lang="es-EC" sz="2400" b="1" dirty="0" smtClean="0">
              <a:latin typeface="Arial" panose="020B0604020202020204" pitchFamily="34" charset="0"/>
              <a:cs typeface="Arial" panose="020B0604020202020204" pitchFamily="34" charset="0"/>
            </a:rPr>
            <a:t>Comunidades</a:t>
          </a:r>
        </a:p>
      </dgm:t>
    </dgm:pt>
    <dgm:pt modelId="{A7EB7ECE-F871-486D-8798-311FEF1B0907}" type="parTrans" cxnId="{EE5E5448-D44F-447F-AC3F-C8D49EB49C51}">
      <dgm:prSet/>
      <dgm:spPr/>
      <dgm:t>
        <a:bodyPr/>
        <a:lstStyle/>
        <a:p>
          <a:endParaRPr lang="es-EC"/>
        </a:p>
      </dgm:t>
    </dgm:pt>
    <dgm:pt modelId="{18658493-82CC-4D3A-95FF-550DD138128D}" type="sibTrans" cxnId="{EE5E5448-D44F-447F-AC3F-C8D49EB49C51}">
      <dgm:prSet/>
      <dgm:spPr/>
      <dgm:t>
        <a:bodyPr/>
        <a:lstStyle/>
        <a:p>
          <a:endParaRPr lang="es-EC"/>
        </a:p>
      </dgm:t>
    </dgm:pt>
    <dgm:pt modelId="{360E604A-6D8D-4200-B499-C18B8B27A172}">
      <dgm:prSet phldrT="[Texto]" custT="1"/>
      <dgm:spPr/>
      <dgm:t>
        <a:bodyPr/>
        <a:lstStyle/>
        <a:p>
          <a:r>
            <a:rPr lang="es-EC" sz="2400" b="1" dirty="0" smtClean="0">
              <a:latin typeface="Arial" panose="020B0604020202020204" pitchFamily="34" charset="0"/>
              <a:cs typeface="Arial" panose="020B0604020202020204" pitchFamily="34" charset="0"/>
            </a:rPr>
            <a:t>Desarrollo de la relación.</a:t>
          </a:r>
        </a:p>
      </dgm:t>
    </dgm:pt>
    <dgm:pt modelId="{CB627ABD-E9B4-4089-A08B-8855886BE8C4}" type="parTrans" cxnId="{F1072365-FBC7-4E82-A48D-2937299A7203}">
      <dgm:prSet/>
      <dgm:spPr/>
      <dgm:t>
        <a:bodyPr/>
        <a:lstStyle/>
        <a:p>
          <a:endParaRPr lang="es-EC"/>
        </a:p>
      </dgm:t>
    </dgm:pt>
    <dgm:pt modelId="{64454FCE-3CA6-4148-BD90-B3279F2E23F3}" type="sibTrans" cxnId="{F1072365-FBC7-4E82-A48D-2937299A7203}">
      <dgm:prSet/>
      <dgm:spPr/>
      <dgm:t>
        <a:bodyPr/>
        <a:lstStyle/>
        <a:p>
          <a:endParaRPr lang="es-EC"/>
        </a:p>
      </dgm:t>
    </dgm:pt>
    <dgm:pt modelId="{1CC4FF5C-5083-4EE7-8A95-4151943684C2}" type="pres">
      <dgm:prSet presAssocID="{CE84509F-6E7A-4E46-AD34-DB166BC0864B}" presName="Name0" presStyleCnt="0">
        <dgm:presLayoutVars>
          <dgm:dir/>
          <dgm:resizeHandles val="exact"/>
        </dgm:presLayoutVars>
      </dgm:prSet>
      <dgm:spPr/>
    </dgm:pt>
    <dgm:pt modelId="{B4B3A7E8-C3F3-47A5-A4AD-681535E778E4}" type="pres">
      <dgm:prSet presAssocID="{05AEA0DA-729E-483F-8F7D-2B93543B6C84}" presName="composite" presStyleCnt="0"/>
      <dgm:spPr/>
    </dgm:pt>
    <dgm:pt modelId="{2A86654E-5EF1-4387-8E87-D924538037C9}" type="pres">
      <dgm:prSet presAssocID="{05AEA0DA-729E-483F-8F7D-2B93543B6C84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7C62ACA-E9C1-43A8-926B-4A460413DBA0}" type="pres">
      <dgm:prSet presAssocID="{05AEA0DA-729E-483F-8F7D-2B93543B6C84}" presName="rect2" presStyleLbl="fgImgPlace1" presStyleIdx="0" presStyleCnt="3"/>
      <dgm:spPr/>
    </dgm:pt>
    <dgm:pt modelId="{C80B733B-613F-470D-9A03-7667E8A3A1E4}" type="pres">
      <dgm:prSet presAssocID="{1175AFF2-AD55-43E8-9171-9D727E2ED763}" presName="sibTrans" presStyleCnt="0"/>
      <dgm:spPr/>
    </dgm:pt>
    <dgm:pt modelId="{0EE57A68-79AE-4CE6-A4A9-F3C5A7C54234}" type="pres">
      <dgm:prSet presAssocID="{DEA6B01A-8727-4625-B503-FC4030B9A6AC}" presName="composite" presStyleCnt="0"/>
      <dgm:spPr/>
    </dgm:pt>
    <dgm:pt modelId="{5B99D90C-C318-47E4-9A0A-CBFD8D0488D9}" type="pres">
      <dgm:prSet presAssocID="{DEA6B01A-8727-4625-B503-FC4030B9A6AC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26BF186-C3C7-4CFC-A189-D9700B49BF03}" type="pres">
      <dgm:prSet presAssocID="{DEA6B01A-8727-4625-B503-FC4030B9A6AC}" presName="rect2" presStyleLbl="fgImgPlace1" presStyleIdx="1" presStyleCnt="3"/>
      <dgm:spPr/>
    </dgm:pt>
    <dgm:pt modelId="{37325CD4-ACEE-4D3E-A434-1E118DB2F2BA}" type="pres">
      <dgm:prSet presAssocID="{18658493-82CC-4D3A-95FF-550DD138128D}" presName="sibTrans" presStyleCnt="0"/>
      <dgm:spPr/>
    </dgm:pt>
    <dgm:pt modelId="{5B4F1E2D-2A36-46E4-9022-AEA92FD5DFCE}" type="pres">
      <dgm:prSet presAssocID="{360E604A-6D8D-4200-B499-C18B8B27A172}" presName="composite" presStyleCnt="0"/>
      <dgm:spPr/>
    </dgm:pt>
    <dgm:pt modelId="{393A474C-DC2F-4699-B5AF-3A77E3094572}" type="pres">
      <dgm:prSet presAssocID="{360E604A-6D8D-4200-B499-C18B8B27A172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67FA01B-F81B-4E48-9B6B-D17AE756E2D3}" type="pres">
      <dgm:prSet presAssocID="{360E604A-6D8D-4200-B499-C18B8B27A172}" presName="rect2" presStyleLbl="fgImgPlace1" presStyleIdx="2" presStyleCnt="3"/>
      <dgm:spPr/>
    </dgm:pt>
  </dgm:ptLst>
  <dgm:cxnLst>
    <dgm:cxn modelId="{EE5E5448-D44F-447F-AC3F-C8D49EB49C51}" srcId="{CE84509F-6E7A-4E46-AD34-DB166BC0864B}" destId="{DEA6B01A-8727-4625-B503-FC4030B9A6AC}" srcOrd="1" destOrd="0" parTransId="{A7EB7ECE-F871-486D-8798-311FEF1B0907}" sibTransId="{18658493-82CC-4D3A-95FF-550DD138128D}"/>
    <dgm:cxn modelId="{5692BDDD-4A27-4546-955C-EE62C3BAC9F2}" type="presOf" srcId="{CE84509F-6E7A-4E46-AD34-DB166BC0864B}" destId="{1CC4FF5C-5083-4EE7-8A95-4151943684C2}" srcOrd="0" destOrd="0" presId="urn:microsoft.com/office/officeart/2008/layout/PictureStrips"/>
    <dgm:cxn modelId="{07FC4805-01A8-4FBE-B5A6-E3D5B4FB6EAF}" type="presOf" srcId="{DEA6B01A-8727-4625-B503-FC4030B9A6AC}" destId="{5B99D90C-C318-47E4-9A0A-CBFD8D0488D9}" srcOrd="0" destOrd="0" presId="urn:microsoft.com/office/officeart/2008/layout/PictureStrips"/>
    <dgm:cxn modelId="{BB8AB8FF-A879-44C0-BDC0-285B3829C2FE}" type="presOf" srcId="{360E604A-6D8D-4200-B499-C18B8B27A172}" destId="{393A474C-DC2F-4699-B5AF-3A77E3094572}" srcOrd="0" destOrd="0" presId="urn:microsoft.com/office/officeart/2008/layout/PictureStrips"/>
    <dgm:cxn modelId="{F1072365-FBC7-4E82-A48D-2937299A7203}" srcId="{CE84509F-6E7A-4E46-AD34-DB166BC0864B}" destId="{360E604A-6D8D-4200-B499-C18B8B27A172}" srcOrd="2" destOrd="0" parTransId="{CB627ABD-E9B4-4089-A08B-8855886BE8C4}" sibTransId="{64454FCE-3CA6-4148-BD90-B3279F2E23F3}"/>
    <dgm:cxn modelId="{C8D0A27D-A363-47D7-BCAA-B0C900528A02}" type="presOf" srcId="{05AEA0DA-729E-483F-8F7D-2B93543B6C84}" destId="{2A86654E-5EF1-4387-8E87-D924538037C9}" srcOrd="0" destOrd="0" presId="urn:microsoft.com/office/officeart/2008/layout/PictureStrips"/>
    <dgm:cxn modelId="{0247B826-F2F6-441F-802C-3CD5F485B1E9}" srcId="{CE84509F-6E7A-4E46-AD34-DB166BC0864B}" destId="{05AEA0DA-729E-483F-8F7D-2B93543B6C84}" srcOrd="0" destOrd="0" parTransId="{F0436D08-630C-421F-BB70-F4D25DB39945}" sibTransId="{1175AFF2-AD55-43E8-9171-9D727E2ED763}"/>
    <dgm:cxn modelId="{0937C8E7-811A-437E-B47B-C493D51CAAB2}" type="presParOf" srcId="{1CC4FF5C-5083-4EE7-8A95-4151943684C2}" destId="{B4B3A7E8-C3F3-47A5-A4AD-681535E778E4}" srcOrd="0" destOrd="0" presId="urn:microsoft.com/office/officeart/2008/layout/PictureStrips"/>
    <dgm:cxn modelId="{BF201FA3-B50B-4EAD-8A5D-B1D4ABF9407E}" type="presParOf" srcId="{B4B3A7E8-C3F3-47A5-A4AD-681535E778E4}" destId="{2A86654E-5EF1-4387-8E87-D924538037C9}" srcOrd="0" destOrd="0" presId="urn:microsoft.com/office/officeart/2008/layout/PictureStrips"/>
    <dgm:cxn modelId="{8DE5FB93-4692-472D-A147-624B7609007E}" type="presParOf" srcId="{B4B3A7E8-C3F3-47A5-A4AD-681535E778E4}" destId="{27C62ACA-E9C1-43A8-926B-4A460413DBA0}" srcOrd="1" destOrd="0" presId="urn:microsoft.com/office/officeart/2008/layout/PictureStrips"/>
    <dgm:cxn modelId="{78471694-EDF3-4DDB-B2D5-952E5E8A23AC}" type="presParOf" srcId="{1CC4FF5C-5083-4EE7-8A95-4151943684C2}" destId="{C80B733B-613F-470D-9A03-7667E8A3A1E4}" srcOrd="1" destOrd="0" presId="urn:microsoft.com/office/officeart/2008/layout/PictureStrips"/>
    <dgm:cxn modelId="{F15199DA-6379-4519-8B78-AB08F22CAD2C}" type="presParOf" srcId="{1CC4FF5C-5083-4EE7-8A95-4151943684C2}" destId="{0EE57A68-79AE-4CE6-A4A9-F3C5A7C54234}" srcOrd="2" destOrd="0" presId="urn:microsoft.com/office/officeart/2008/layout/PictureStrips"/>
    <dgm:cxn modelId="{D0888FC6-5A8E-48B4-8F99-E55BA45F083E}" type="presParOf" srcId="{0EE57A68-79AE-4CE6-A4A9-F3C5A7C54234}" destId="{5B99D90C-C318-47E4-9A0A-CBFD8D0488D9}" srcOrd="0" destOrd="0" presId="urn:microsoft.com/office/officeart/2008/layout/PictureStrips"/>
    <dgm:cxn modelId="{8150A006-FA84-4762-9AF7-4C87FA52CDBF}" type="presParOf" srcId="{0EE57A68-79AE-4CE6-A4A9-F3C5A7C54234}" destId="{626BF186-C3C7-4CFC-A189-D9700B49BF03}" srcOrd="1" destOrd="0" presId="urn:microsoft.com/office/officeart/2008/layout/PictureStrips"/>
    <dgm:cxn modelId="{A9F672DC-BA61-49CF-860E-A5D8E7F40858}" type="presParOf" srcId="{1CC4FF5C-5083-4EE7-8A95-4151943684C2}" destId="{37325CD4-ACEE-4D3E-A434-1E118DB2F2BA}" srcOrd="3" destOrd="0" presId="urn:microsoft.com/office/officeart/2008/layout/PictureStrips"/>
    <dgm:cxn modelId="{CD05C00E-EA33-4BE4-B9D9-98712D4D12F2}" type="presParOf" srcId="{1CC4FF5C-5083-4EE7-8A95-4151943684C2}" destId="{5B4F1E2D-2A36-46E4-9022-AEA92FD5DFCE}" srcOrd="4" destOrd="0" presId="urn:microsoft.com/office/officeart/2008/layout/PictureStrips"/>
    <dgm:cxn modelId="{079F05B7-21A6-42C4-BE01-336A143AC996}" type="presParOf" srcId="{5B4F1E2D-2A36-46E4-9022-AEA92FD5DFCE}" destId="{393A474C-DC2F-4699-B5AF-3A77E3094572}" srcOrd="0" destOrd="0" presId="urn:microsoft.com/office/officeart/2008/layout/PictureStrips"/>
    <dgm:cxn modelId="{F134ADAC-D263-454A-8121-F1C30ECF7C1B}" type="presParOf" srcId="{5B4F1E2D-2A36-46E4-9022-AEA92FD5DFCE}" destId="{867FA01B-F81B-4E48-9B6B-D17AE756E2D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BAC6E-4161-43C4-B008-68E04A70AD88}">
      <dsp:nvSpPr>
        <dsp:cNvPr id="0" name=""/>
        <dsp:cNvSpPr/>
      </dsp:nvSpPr>
      <dsp:spPr>
        <a:xfrm>
          <a:off x="3849" y="824535"/>
          <a:ext cx="2684528" cy="26845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Padres de familia ocupados.</a:t>
          </a:r>
          <a:endParaRPr lang="es-EC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989" y="1217675"/>
        <a:ext cx="1898248" cy="1898248"/>
      </dsp:txXfrm>
    </dsp:sp>
    <dsp:sp modelId="{F1EB084C-8A8C-44FF-8B1D-9F5EF96FEEE6}">
      <dsp:nvSpPr>
        <dsp:cNvPr id="0" name=""/>
        <dsp:cNvSpPr/>
      </dsp:nvSpPr>
      <dsp:spPr>
        <a:xfrm rot="5400000">
          <a:off x="2945197" y="1792911"/>
          <a:ext cx="939584" cy="747775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DA2F-C65A-4669-8BF3-FC4CBCBFAC27}">
      <dsp:nvSpPr>
        <dsp:cNvPr id="0" name=""/>
        <dsp:cNvSpPr/>
      </dsp:nvSpPr>
      <dsp:spPr>
        <a:xfrm>
          <a:off x="4099274" y="923178"/>
          <a:ext cx="2547261" cy="2487241"/>
        </a:xfrm>
        <a:prstGeom prst="ellipse">
          <a:avLst/>
        </a:prstGeom>
        <a:solidFill>
          <a:schemeClr val="accent5">
            <a:hueOff val="496582"/>
            <a:satOff val="288"/>
            <a:lumOff val="2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Niños que necesitan comprar materiales escolares.</a:t>
          </a:r>
          <a:endParaRPr lang="es-EC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72312" y="1287426"/>
        <a:ext cx="1801185" cy="1758745"/>
      </dsp:txXfrm>
    </dsp:sp>
    <dsp:sp modelId="{1EF0FCAF-7DC3-4C45-ADD6-51B4A27F95B8}">
      <dsp:nvSpPr>
        <dsp:cNvPr id="0" name=""/>
        <dsp:cNvSpPr/>
      </dsp:nvSpPr>
      <dsp:spPr>
        <a:xfrm rot="5427215">
          <a:off x="6903356" y="1808747"/>
          <a:ext cx="939584" cy="747775"/>
        </a:xfrm>
        <a:prstGeom prst="triangle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BB522-419A-4B8E-BC98-6DC9CD140284}">
      <dsp:nvSpPr>
        <dsp:cNvPr id="0" name=""/>
        <dsp:cNvSpPr/>
      </dsp:nvSpPr>
      <dsp:spPr>
        <a:xfrm>
          <a:off x="8057433" y="824535"/>
          <a:ext cx="2782728" cy="2749064"/>
        </a:xfrm>
        <a:prstGeom prst="ellipse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 evidenció que un 70% de padres presentan esta problemática</a:t>
          </a:r>
          <a:endParaRPr lang="es-EC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64954" y="1227126"/>
        <a:ext cx="1967686" cy="1943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02784-85B0-4556-8EE7-6B8C4F0E1B50}">
      <dsp:nvSpPr>
        <dsp:cNvPr id="0" name=""/>
        <dsp:cNvSpPr/>
      </dsp:nvSpPr>
      <dsp:spPr>
        <a:xfrm rot="5400000">
          <a:off x="348908" y="1578685"/>
          <a:ext cx="1045675" cy="173998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8D585-5304-4DD1-8861-8664B500D5F9}">
      <dsp:nvSpPr>
        <dsp:cNvPr id="0" name=""/>
        <dsp:cNvSpPr/>
      </dsp:nvSpPr>
      <dsp:spPr>
        <a:xfrm>
          <a:off x="174359" y="2098565"/>
          <a:ext cx="1570864" cy="137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Publicidad </a:t>
          </a:r>
          <a:endParaRPr lang="es-EC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4359" y="2098565"/>
        <a:ext cx="1570864" cy="1376955"/>
      </dsp:txXfrm>
    </dsp:sp>
    <dsp:sp modelId="{A2B84F34-B236-47CB-87B5-EF6F12DB9185}">
      <dsp:nvSpPr>
        <dsp:cNvPr id="0" name=""/>
        <dsp:cNvSpPr/>
      </dsp:nvSpPr>
      <dsp:spPr>
        <a:xfrm>
          <a:off x="1448834" y="1450586"/>
          <a:ext cx="296389" cy="29638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81C70-9F52-46FD-A73A-4B73826C045C}">
      <dsp:nvSpPr>
        <dsp:cNvPr id="0" name=""/>
        <dsp:cNvSpPr/>
      </dsp:nvSpPr>
      <dsp:spPr>
        <a:xfrm rot="5400000">
          <a:off x="2271953" y="1102826"/>
          <a:ext cx="1045675" cy="173998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9C208-2786-49D1-AE85-7AA80D39C264}">
      <dsp:nvSpPr>
        <dsp:cNvPr id="0" name=""/>
        <dsp:cNvSpPr/>
      </dsp:nvSpPr>
      <dsp:spPr>
        <a:xfrm>
          <a:off x="2097404" y="1622705"/>
          <a:ext cx="1570864" cy="137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Plataforma</a:t>
          </a:r>
          <a:endParaRPr lang="es-EC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97404" y="1622705"/>
        <a:ext cx="1570864" cy="1376955"/>
      </dsp:txXfrm>
    </dsp:sp>
    <dsp:sp modelId="{6C650FB8-BF77-4D96-B2ED-B535BE71929C}">
      <dsp:nvSpPr>
        <dsp:cNvPr id="0" name=""/>
        <dsp:cNvSpPr/>
      </dsp:nvSpPr>
      <dsp:spPr>
        <a:xfrm>
          <a:off x="3371879" y="974727"/>
          <a:ext cx="296389" cy="29638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2EA88-AE0F-4C4A-ACF5-1C8A618DD4B6}">
      <dsp:nvSpPr>
        <dsp:cNvPr id="0" name=""/>
        <dsp:cNvSpPr/>
      </dsp:nvSpPr>
      <dsp:spPr>
        <a:xfrm rot="5400000">
          <a:off x="4194998" y="626966"/>
          <a:ext cx="1045675" cy="173998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C087C-EECC-41E6-937A-F5B44C28ED41}">
      <dsp:nvSpPr>
        <dsp:cNvPr id="0" name=""/>
        <dsp:cNvSpPr/>
      </dsp:nvSpPr>
      <dsp:spPr>
        <a:xfrm>
          <a:off x="4020449" y="1146846"/>
          <a:ext cx="1570864" cy="137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Producción</a:t>
          </a:r>
          <a:endParaRPr lang="es-EC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20449" y="1146846"/>
        <a:ext cx="1570864" cy="13769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503BC-9FFE-4AA1-9846-5D77B5F1C037}">
      <dsp:nvSpPr>
        <dsp:cNvPr id="0" name=""/>
        <dsp:cNvSpPr/>
      </dsp:nvSpPr>
      <dsp:spPr>
        <a:xfrm>
          <a:off x="-5629864" y="-937373"/>
          <a:ext cx="7293198" cy="729319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7F9CA-91CD-4A69-B47C-E8E1B5F43303}">
      <dsp:nvSpPr>
        <dsp:cNvPr id="0" name=""/>
        <dsp:cNvSpPr/>
      </dsp:nvSpPr>
      <dsp:spPr>
        <a:xfrm>
          <a:off x="1604896" y="1094693"/>
          <a:ext cx="8562938" cy="3486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448" tIns="60960" rIns="60960" bIns="6096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Economía compartida</a:t>
          </a:r>
          <a:endParaRPr lang="es-EC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Utilizar transporte ( bicicleta, carro, moto) de otras personas para llevar los productos al destino de entrega.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Disminuye Recursos físicos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Contrato y pago de sueldo de motorizados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Costos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Mantenimiento de transporte (moto) 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04896" y="1094693"/>
        <a:ext cx="8562938" cy="3486624"/>
      </dsp:txXfrm>
    </dsp:sp>
    <dsp:sp modelId="{C2861DF2-BAA7-4A52-8FFB-B15B375035CB}">
      <dsp:nvSpPr>
        <dsp:cNvPr id="0" name=""/>
        <dsp:cNvSpPr/>
      </dsp:nvSpPr>
      <dsp:spPr>
        <a:xfrm>
          <a:off x="0" y="1091056"/>
          <a:ext cx="3236338" cy="3236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1ED76-B473-4656-B869-2EB78B738B34}">
      <dsp:nvSpPr>
        <dsp:cNvPr id="0" name=""/>
        <dsp:cNvSpPr/>
      </dsp:nvSpPr>
      <dsp:spPr>
        <a:xfrm>
          <a:off x="0" y="1934"/>
          <a:ext cx="568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C15EC-F5CA-4F0D-9777-61DB16ED6DE8}">
      <dsp:nvSpPr>
        <dsp:cNvPr id="0" name=""/>
        <dsp:cNvSpPr/>
      </dsp:nvSpPr>
      <dsp:spPr>
        <a:xfrm>
          <a:off x="0" y="1934"/>
          <a:ext cx="5689600" cy="131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Cliente tiene la opción de suscribirse.</a:t>
          </a:r>
          <a:endParaRPr lang="es-EC" sz="2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934"/>
        <a:ext cx="5689600" cy="1319510"/>
      </dsp:txXfrm>
    </dsp:sp>
    <dsp:sp modelId="{C8F83FB8-7C99-41C8-B3F0-47C791C89CD6}">
      <dsp:nvSpPr>
        <dsp:cNvPr id="0" name=""/>
        <dsp:cNvSpPr/>
      </dsp:nvSpPr>
      <dsp:spPr>
        <a:xfrm>
          <a:off x="0" y="1321444"/>
          <a:ext cx="568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5A737-B0E0-42B5-B621-BBC9B4D306D4}">
      <dsp:nvSpPr>
        <dsp:cNvPr id="0" name=""/>
        <dsp:cNvSpPr/>
      </dsp:nvSpPr>
      <dsp:spPr>
        <a:xfrm>
          <a:off x="0" y="1321444"/>
          <a:ext cx="5689600" cy="131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El fin de obtener beneficios de descuentos en sus compras.</a:t>
          </a:r>
          <a:endParaRPr lang="es-EC" sz="2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321444"/>
        <a:ext cx="5689600" cy="1319510"/>
      </dsp:txXfrm>
    </dsp:sp>
    <dsp:sp modelId="{6D9B81CF-F496-4CDE-AB70-18A4D6E5D2B2}">
      <dsp:nvSpPr>
        <dsp:cNvPr id="0" name=""/>
        <dsp:cNvSpPr/>
      </dsp:nvSpPr>
      <dsp:spPr>
        <a:xfrm>
          <a:off x="0" y="2640955"/>
          <a:ext cx="568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0DFFE-93C2-49A3-A8E5-016DA1A66DC3}">
      <dsp:nvSpPr>
        <dsp:cNvPr id="0" name=""/>
        <dsp:cNvSpPr/>
      </dsp:nvSpPr>
      <dsp:spPr>
        <a:xfrm>
          <a:off x="0" y="2640955"/>
          <a:ext cx="5689600" cy="131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Nosotros como empresa cobrar, obteniendo un porcentaje de ingreso.</a:t>
          </a:r>
          <a:endParaRPr lang="es-EC" sz="28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640955"/>
        <a:ext cx="5689600" cy="1319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7CA3C-0151-48C7-A787-79922804F506}">
      <dsp:nvSpPr>
        <dsp:cNvPr id="0" name=""/>
        <dsp:cNvSpPr/>
      </dsp:nvSpPr>
      <dsp:spPr>
        <a:xfrm>
          <a:off x="3837" y="807582"/>
          <a:ext cx="2864497" cy="28022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Servicio de entrega de insumos de papelería o manualidades a domicilio.</a:t>
          </a:r>
          <a:endParaRPr lang="es-EC" sz="2400" kern="1200" dirty="0">
            <a:solidFill>
              <a:schemeClr val="tx1"/>
            </a:solidFill>
          </a:endParaRPr>
        </a:p>
      </dsp:txBody>
      <dsp:txXfrm>
        <a:off x="423333" y="1217968"/>
        <a:ext cx="2025505" cy="1981516"/>
      </dsp:txXfrm>
    </dsp:sp>
    <dsp:sp modelId="{B4A244DF-DFBA-4EEE-BD80-F983C89F9567}">
      <dsp:nvSpPr>
        <dsp:cNvPr id="0" name=""/>
        <dsp:cNvSpPr/>
      </dsp:nvSpPr>
      <dsp:spPr>
        <a:xfrm rot="5534569">
          <a:off x="3060831" y="1979205"/>
          <a:ext cx="816388" cy="61828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DEF9-F910-4554-ADAE-611B8529B2C2}">
      <dsp:nvSpPr>
        <dsp:cNvPr id="0" name=""/>
        <dsp:cNvSpPr/>
      </dsp:nvSpPr>
      <dsp:spPr>
        <a:xfrm>
          <a:off x="4034603" y="1118999"/>
          <a:ext cx="2754471" cy="2490871"/>
        </a:xfrm>
        <a:prstGeom prst="ellipse">
          <a:avLst/>
        </a:prstGeom>
        <a:solidFill>
          <a:schemeClr val="accent4">
            <a:hueOff val="667507"/>
            <a:satOff val="8922"/>
            <a:lumOff val="4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Ofreciendo productos de acuerdo a las necesidades del cliente.</a:t>
          </a:r>
          <a:endParaRPr lang="es-EC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37986" y="1483779"/>
        <a:ext cx="1947705" cy="1761311"/>
      </dsp:txXfrm>
    </dsp:sp>
    <dsp:sp modelId="{4D10F34E-F8EF-4D35-A694-2F82EF238E16}">
      <dsp:nvSpPr>
        <dsp:cNvPr id="0" name=""/>
        <dsp:cNvSpPr/>
      </dsp:nvSpPr>
      <dsp:spPr>
        <a:xfrm rot="5359077">
          <a:off x="6981501" y="2031749"/>
          <a:ext cx="816388" cy="618280"/>
        </a:xfrm>
        <a:prstGeom prst="triangle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D429-ECE1-493B-B917-E1E4F9092537}">
      <dsp:nvSpPr>
        <dsp:cNvPr id="0" name=""/>
        <dsp:cNvSpPr/>
      </dsp:nvSpPr>
      <dsp:spPr>
        <a:xfrm>
          <a:off x="7955344" y="1118999"/>
          <a:ext cx="2493856" cy="2400625"/>
        </a:xfrm>
        <a:prstGeom prst="ellipse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 la adición de costo de entrega por el servicio</a:t>
          </a:r>
          <a:r>
            <a:rPr lang="es-EC" sz="2400" kern="1200" dirty="0" smtClean="0">
              <a:solidFill>
                <a:schemeClr val="tx1"/>
              </a:solidFill>
            </a:rPr>
            <a:t>.</a:t>
          </a:r>
          <a:endParaRPr lang="es-EC" sz="2400" kern="1200" dirty="0">
            <a:solidFill>
              <a:schemeClr val="tx1"/>
            </a:solidFill>
          </a:endParaRPr>
        </a:p>
      </dsp:txBody>
      <dsp:txXfrm>
        <a:off x="8320561" y="1470562"/>
        <a:ext cx="1763422" cy="1697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94F14-068E-499E-9A00-5E02B348DF52}">
      <dsp:nvSpPr>
        <dsp:cNvPr id="0" name=""/>
        <dsp:cNvSpPr/>
      </dsp:nvSpPr>
      <dsp:spPr>
        <a:xfrm>
          <a:off x="6953" y="4877"/>
          <a:ext cx="2114783" cy="1261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Criterio de validación:</a:t>
          </a:r>
        </a:p>
      </dsp:txBody>
      <dsp:txXfrm>
        <a:off x="43913" y="41837"/>
        <a:ext cx="2040863" cy="1187997"/>
      </dsp:txXfrm>
    </dsp:sp>
    <dsp:sp modelId="{61FAC687-9209-4DBB-A3DE-56049FB08D0A}">
      <dsp:nvSpPr>
        <dsp:cNvPr id="0" name=""/>
        <dsp:cNvSpPr/>
      </dsp:nvSpPr>
      <dsp:spPr>
        <a:xfrm>
          <a:off x="2333214" y="373602"/>
          <a:ext cx="448333" cy="5244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2400" kern="1200"/>
        </a:p>
      </dsp:txBody>
      <dsp:txXfrm>
        <a:off x="2333214" y="478495"/>
        <a:ext cx="313833" cy="314680"/>
      </dsp:txXfrm>
    </dsp:sp>
    <dsp:sp modelId="{68F08D56-1A2D-4BAD-84F6-E25923F70AE4}">
      <dsp:nvSpPr>
        <dsp:cNvPr id="0" name=""/>
        <dsp:cNvSpPr/>
      </dsp:nvSpPr>
      <dsp:spPr>
        <a:xfrm>
          <a:off x="2967649" y="4877"/>
          <a:ext cx="2114783" cy="1261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40/29</a:t>
          </a:r>
        </a:p>
      </dsp:txBody>
      <dsp:txXfrm>
        <a:off x="3004609" y="41837"/>
        <a:ext cx="2040863" cy="1187997"/>
      </dsp:txXfrm>
    </dsp:sp>
    <dsp:sp modelId="{8ADCCCEF-6811-492F-A7E2-4C0F3CDF39EB}">
      <dsp:nvSpPr>
        <dsp:cNvPr id="0" name=""/>
        <dsp:cNvSpPr/>
      </dsp:nvSpPr>
      <dsp:spPr>
        <a:xfrm>
          <a:off x="5293910" y="373602"/>
          <a:ext cx="448333" cy="5244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2400" kern="1200"/>
        </a:p>
      </dsp:txBody>
      <dsp:txXfrm>
        <a:off x="5293910" y="478495"/>
        <a:ext cx="313833" cy="314680"/>
      </dsp:txXfrm>
    </dsp:sp>
    <dsp:sp modelId="{B726B111-3FC7-49F3-831D-094614094BF1}">
      <dsp:nvSpPr>
        <dsp:cNvPr id="0" name=""/>
        <dsp:cNvSpPr/>
      </dsp:nvSpPr>
      <dsp:spPr>
        <a:xfrm>
          <a:off x="5928345" y="0"/>
          <a:ext cx="2322433" cy="12716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29 visitas (2 días de actividad de la página)</a:t>
          </a:r>
        </a:p>
      </dsp:txBody>
      <dsp:txXfrm>
        <a:off x="5965591" y="37246"/>
        <a:ext cx="2247941" cy="1197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84147-47F7-4318-93AC-E354D367A36E}">
      <dsp:nvSpPr>
        <dsp:cNvPr id="0" name=""/>
        <dsp:cNvSpPr/>
      </dsp:nvSpPr>
      <dsp:spPr>
        <a:xfrm>
          <a:off x="8842" y="343224"/>
          <a:ext cx="2643046" cy="37438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Brindar soluciones escolares a padres de familia en momentos de emergencia.</a:t>
          </a:r>
          <a:endParaRPr lang="es-EC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254" y="420636"/>
        <a:ext cx="2488222" cy="3589061"/>
      </dsp:txXfrm>
    </dsp:sp>
    <dsp:sp modelId="{0A503258-31D2-4020-8011-C2D9E7A7786A}">
      <dsp:nvSpPr>
        <dsp:cNvPr id="0" name=""/>
        <dsp:cNvSpPr/>
      </dsp:nvSpPr>
      <dsp:spPr>
        <a:xfrm>
          <a:off x="2916193" y="1887429"/>
          <a:ext cx="560325" cy="65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3000" kern="1200"/>
        </a:p>
      </dsp:txBody>
      <dsp:txXfrm>
        <a:off x="2916193" y="2018524"/>
        <a:ext cx="392228" cy="393285"/>
      </dsp:txXfrm>
    </dsp:sp>
    <dsp:sp modelId="{499B0E5F-B973-472D-BD7E-74CCFE68A2AD}">
      <dsp:nvSpPr>
        <dsp:cNvPr id="0" name=""/>
        <dsp:cNvSpPr/>
      </dsp:nvSpPr>
      <dsp:spPr>
        <a:xfrm>
          <a:off x="3709107" y="343224"/>
          <a:ext cx="2643046" cy="3743885"/>
        </a:xfrm>
        <a:prstGeom prst="roundRect">
          <a:avLst>
            <a:gd name="adj" fmla="val 10000"/>
          </a:avLst>
        </a:prstGeom>
        <a:solidFill>
          <a:schemeClr val="accent5">
            <a:hueOff val="496582"/>
            <a:satOff val="288"/>
            <a:lumOff val="2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Beneficio funcional: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Representar un cargo menos para los padres de familia.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Evitar perdidas de tiempo en conseguir materiales.</a:t>
          </a:r>
        </a:p>
      </dsp:txBody>
      <dsp:txXfrm>
        <a:off x="3786519" y="420636"/>
        <a:ext cx="2488222" cy="3589061"/>
      </dsp:txXfrm>
    </dsp:sp>
    <dsp:sp modelId="{182EA01F-B075-462C-B3CE-2FB44E01A2DD}">
      <dsp:nvSpPr>
        <dsp:cNvPr id="0" name=""/>
        <dsp:cNvSpPr/>
      </dsp:nvSpPr>
      <dsp:spPr>
        <a:xfrm>
          <a:off x="6616458" y="1887429"/>
          <a:ext cx="560325" cy="65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3000" kern="1200"/>
        </a:p>
      </dsp:txBody>
      <dsp:txXfrm>
        <a:off x="6616458" y="2018524"/>
        <a:ext cx="392228" cy="393285"/>
      </dsp:txXfrm>
    </dsp:sp>
    <dsp:sp modelId="{FD194F14-068E-499E-9A00-5E02B348DF52}">
      <dsp:nvSpPr>
        <dsp:cNvPr id="0" name=""/>
        <dsp:cNvSpPr/>
      </dsp:nvSpPr>
      <dsp:spPr>
        <a:xfrm>
          <a:off x="7409372" y="343224"/>
          <a:ext cx="2643046" cy="3743885"/>
        </a:xfrm>
        <a:prstGeom prst="roundRect">
          <a:avLst>
            <a:gd name="adj" fmla="val 10000"/>
          </a:avLst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2000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86784" y="420636"/>
        <a:ext cx="2488222" cy="35890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CF5F2-6786-4DAB-A0AE-91BBAE720AB3}">
      <dsp:nvSpPr>
        <dsp:cNvPr id="0" name=""/>
        <dsp:cNvSpPr/>
      </dsp:nvSpPr>
      <dsp:spPr>
        <a:xfrm>
          <a:off x="463571" y="922821"/>
          <a:ext cx="2147498" cy="147962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531D7-E94E-4C35-BA60-23D42BDAA4AB}">
      <dsp:nvSpPr>
        <dsp:cNvPr id="0" name=""/>
        <dsp:cNvSpPr/>
      </dsp:nvSpPr>
      <dsp:spPr>
        <a:xfrm>
          <a:off x="1160" y="2290556"/>
          <a:ext cx="3072319" cy="12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Personas de clase media y alta que conforman un total de 2.000.629 personas (INEC, 2016). 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60" y="2290556"/>
        <a:ext cx="3072319" cy="1226569"/>
      </dsp:txXfrm>
    </dsp:sp>
    <dsp:sp modelId="{C84226F7-9147-424A-A20F-5F9A5468935E}">
      <dsp:nvSpPr>
        <dsp:cNvPr id="0" name=""/>
        <dsp:cNvSpPr/>
      </dsp:nvSpPr>
      <dsp:spPr>
        <a:xfrm>
          <a:off x="3672196" y="886848"/>
          <a:ext cx="2304566" cy="162352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87BC5-F02F-4F66-80E8-5E78277C4CCA}">
      <dsp:nvSpPr>
        <dsp:cNvPr id="0" name=""/>
        <dsp:cNvSpPr/>
      </dsp:nvSpPr>
      <dsp:spPr>
        <a:xfrm>
          <a:off x="3288319" y="2378046"/>
          <a:ext cx="3072319" cy="12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Parejas casadas que representan el 27 % (540.169 personas) 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88319" y="2378046"/>
        <a:ext cx="3072319" cy="1226569"/>
      </dsp:txXfrm>
    </dsp:sp>
    <dsp:sp modelId="{E3583846-6733-46BB-A708-C9766DEF1212}">
      <dsp:nvSpPr>
        <dsp:cNvPr id="0" name=""/>
        <dsp:cNvSpPr/>
      </dsp:nvSpPr>
      <dsp:spPr>
        <a:xfrm>
          <a:off x="7037889" y="922821"/>
          <a:ext cx="2147498" cy="147962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A46C3-1C5A-4D7A-9451-54FC6C857511}">
      <dsp:nvSpPr>
        <dsp:cNvPr id="0" name=""/>
        <dsp:cNvSpPr/>
      </dsp:nvSpPr>
      <dsp:spPr>
        <a:xfrm>
          <a:off x="6575479" y="2329189"/>
          <a:ext cx="3072319" cy="12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Abarcar con nuestro servicio a domicilio el 0.2% del mercado dando un total de 1.188 clientes.</a:t>
          </a: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75479" y="2329189"/>
        <a:ext cx="3072319" cy="12265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CC768-C32A-45D6-89A7-7E0788A021F2}">
      <dsp:nvSpPr>
        <dsp:cNvPr id="0" name=""/>
        <dsp:cNvSpPr/>
      </dsp:nvSpPr>
      <dsp:spPr>
        <a:xfrm>
          <a:off x="2873595" y="876361"/>
          <a:ext cx="627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876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500" kern="1200"/>
        </a:p>
      </dsp:txBody>
      <dsp:txXfrm>
        <a:off x="3171071" y="918785"/>
        <a:ext cx="32923" cy="6591"/>
      </dsp:txXfrm>
    </dsp:sp>
    <dsp:sp modelId="{57BA547E-EF8C-45F3-BBDD-404672A5BCA3}">
      <dsp:nvSpPr>
        <dsp:cNvPr id="0" name=""/>
        <dsp:cNvSpPr/>
      </dsp:nvSpPr>
      <dsp:spPr>
        <a:xfrm>
          <a:off x="12454" y="63199"/>
          <a:ext cx="2862941" cy="17177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Necesidades básicas: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Compra de útiles escolares.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54" y="63199"/>
        <a:ext cx="2862941" cy="1717764"/>
      </dsp:txXfrm>
    </dsp:sp>
    <dsp:sp modelId="{8054F342-CE7C-4D41-B392-A784FA100497}">
      <dsp:nvSpPr>
        <dsp:cNvPr id="0" name=""/>
        <dsp:cNvSpPr/>
      </dsp:nvSpPr>
      <dsp:spPr>
        <a:xfrm>
          <a:off x="6395013" y="876361"/>
          <a:ext cx="627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876" y="45720"/>
              </a:lnTo>
            </a:path>
          </a:pathLst>
        </a:custGeom>
        <a:noFill/>
        <a:ln w="9525" cap="flat" cmpd="sng" algn="ctr">
          <a:solidFill>
            <a:schemeClr val="accent5">
              <a:hueOff val="248291"/>
              <a:satOff val="144"/>
              <a:lumOff val="142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500" kern="1200"/>
        </a:p>
      </dsp:txBody>
      <dsp:txXfrm>
        <a:off x="6692489" y="918785"/>
        <a:ext cx="32923" cy="6591"/>
      </dsp:txXfrm>
    </dsp:sp>
    <dsp:sp modelId="{01A09A96-6219-4847-AEB6-D516437687B6}">
      <dsp:nvSpPr>
        <dsp:cNvPr id="0" name=""/>
        <dsp:cNvSpPr/>
      </dsp:nvSpPr>
      <dsp:spPr>
        <a:xfrm>
          <a:off x="3533871" y="63199"/>
          <a:ext cx="2862941" cy="1717764"/>
        </a:xfrm>
        <a:prstGeom prst="rect">
          <a:avLst/>
        </a:prstGeom>
        <a:solidFill>
          <a:schemeClr val="accent5">
            <a:hueOff val="198633"/>
            <a:satOff val="115"/>
            <a:lumOff val="11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Causantes del cambio: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internet, apps y redes sociales.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871" y="63199"/>
        <a:ext cx="2862941" cy="1717764"/>
      </dsp:txXfrm>
    </dsp:sp>
    <dsp:sp modelId="{9A1AC44E-A815-49F0-AD50-6797BA81A6FD}">
      <dsp:nvSpPr>
        <dsp:cNvPr id="0" name=""/>
        <dsp:cNvSpPr/>
      </dsp:nvSpPr>
      <dsp:spPr>
        <a:xfrm>
          <a:off x="1443924" y="1779163"/>
          <a:ext cx="7042835" cy="627876"/>
        </a:xfrm>
        <a:custGeom>
          <a:avLst/>
          <a:gdLst/>
          <a:ahLst/>
          <a:cxnLst/>
          <a:rect l="0" t="0" r="0" b="0"/>
          <a:pathLst>
            <a:path>
              <a:moveTo>
                <a:pt x="7042835" y="0"/>
              </a:moveTo>
              <a:lnTo>
                <a:pt x="7042835" y="331038"/>
              </a:lnTo>
              <a:lnTo>
                <a:pt x="0" y="331038"/>
              </a:lnTo>
              <a:lnTo>
                <a:pt x="0" y="627876"/>
              </a:lnTo>
            </a:path>
          </a:pathLst>
        </a:custGeom>
        <a:noFill/>
        <a:ln w="9525" cap="flat" cmpd="sng" algn="ctr">
          <a:solidFill>
            <a:schemeClr val="accent5">
              <a:hueOff val="496582"/>
              <a:satOff val="288"/>
              <a:lumOff val="28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500" kern="1200"/>
        </a:p>
      </dsp:txBody>
      <dsp:txXfrm>
        <a:off x="4788503" y="2089806"/>
        <a:ext cx="353677" cy="6591"/>
      </dsp:txXfrm>
    </dsp:sp>
    <dsp:sp modelId="{A9C9F3FE-349A-4F6A-867E-75F87FB0427E}">
      <dsp:nvSpPr>
        <dsp:cNvPr id="0" name=""/>
        <dsp:cNvSpPr/>
      </dsp:nvSpPr>
      <dsp:spPr>
        <a:xfrm>
          <a:off x="7055289" y="63199"/>
          <a:ext cx="2862941" cy="1717764"/>
        </a:xfrm>
        <a:prstGeom prst="rect">
          <a:avLst/>
        </a:prstGeom>
        <a:solidFill>
          <a:schemeClr val="accent5">
            <a:hueOff val="397266"/>
            <a:satOff val="230"/>
            <a:lumOff val="22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Potencial de innovación: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herramientas tecnológicas para beneficio de la sociedad.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55289" y="63199"/>
        <a:ext cx="2862941" cy="1717764"/>
      </dsp:txXfrm>
    </dsp:sp>
    <dsp:sp modelId="{EE75C547-4DC2-4092-920F-F54EE4F07A94}">
      <dsp:nvSpPr>
        <dsp:cNvPr id="0" name=""/>
        <dsp:cNvSpPr/>
      </dsp:nvSpPr>
      <dsp:spPr>
        <a:xfrm>
          <a:off x="2873595" y="3252602"/>
          <a:ext cx="627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876" y="45720"/>
              </a:lnTo>
            </a:path>
          </a:pathLst>
        </a:custGeom>
        <a:noFill/>
        <a:ln w="9525" cap="flat" cmpd="sng" algn="ctr">
          <a:solidFill>
            <a:schemeClr val="accent5">
              <a:hueOff val="744874"/>
              <a:satOff val="432"/>
              <a:lumOff val="42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500" kern="1200"/>
        </a:p>
      </dsp:txBody>
      <dsp:txXfrm>
        <a:off x="3171071" y="3295026"/>
        <a:ext cx="32923" cy="6591"/>
      </dsp:txXfrm>
    </dsp:sp>
    <dsp:sp modelId="{144A28BA-DDEC-4466-B2E8-D6CDB1B91E63}">
      <dsp:nvSpPr>
        <dsp:cNvPr id="0" name=""/>
        <dsp:cNvSpPr/>
      </dsp:nvSpPr>
      <dsp:spPr>
        <a:xfrm>
          <a:off x="12454" y="2439440"/>
          <a:ext cx="2862941" cy="1717764"/>
        </a:xfrm>
        <a:prstGeom prst="rect">
          <a:avLst/>
        </a:prstGeom>
        <a:solidFill>
          <a:schemeClr val="accent5">
            <a:hueOff val="595899"/>
            <a:satOff val="346"/>
            <a:lumOff val="3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Expectativas de consumo emergentes: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Uso de apps que permitan facilitar la vida del usuario.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54" y="2439440"/>
        <a:ext cx="2862941" cy="1717764"/>
      </dsp:txXfrm>
    </dsp:sp>
    <dsp:sp modelId="{6886EFC7-8E26-40A6-97D1-481041641093}">
      <dsp:nvSpPr>
        <dsp:cNvPr id="0" name=""/>
        <dsp:cNvSpPr/>
      </dsp:nvSpPr>
      <dsp:spPr>
        <a:xfrm>
          <a:off x="6395013" y="3252602"/>
          <a:ext cx="627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876" y="45720"/>
              </a:lnTo>
            </a:path>
          </a:pathLst>
        </a:custGeom>
        <a:noFill/>
        <a:ln w="952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500" kern="1200"/>
        </a:p>
      </dsp:txBody>
      <dsp:txXfrm>
        <a:off x="6692489" y="3295026"/>
        <a:ext cx="32923" cy="6591"/>
      </dsp:txXfrm>
    </dsp:sp>
    <dsp:sp modelId="{31DA041B-465E-4610-BAD7-5E22E5F25137}">
      <dsp:nvSpPr>
        <dsp:cNvPr id="0" name=""/>
        <dsp:cNvSpPr/>
      </dsp:nvSpPr>
      <dsp:spPr>
        <a:xfrm>
          <a:off x="3533871" y="2439440"/>
          <a:ext cx="2862941" cy="1717764"/>
        </a:xfrm>
        <a:prstGeom prst="rect">
          <a:avLst/>
        </a:prstGeom>
        <a:solidFill>
          <a:schemeClr val="accent5">
            <a:hueOff val="794532"/>
            <a:satOff val="461"/>
            <a:lumOff val="4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Inspiración: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Pedidos.com.mx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871" y="2439440"/>
        <a:ext cx="2862941" cy="1717764"/>
      </dsp:txXfrm>
    </dsp:sp>
    <dsp:sp modelId="{659C3319-DDDE-4FCA-9237-63B5F0EFE366}">
      <dsp:nvSpPr>
        <dsp:cNvPr id="0" name=""/>
        <dsp:cNvSpPr/>
      </dsp:nvSpPr>
      <dsp:spPr>
        <a:xfrm>
          <a:off x="7055289" y="2439440"/>
          <a:ext cx="2862941" cy="1717764"/>
        </a:xfrm>
        <a:prstGeom prst="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Para Quién: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Padres de familia con estilo de vida ocupado.</a:t>
          </a:r>
          <a:endParaRPr lang="es-EC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55289" y="2439440"/>
        <a:ext cx="2862941" cy="17177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57F-7AA6-499C-9DF2-DA28D2EAA6BA}">
      <dsp:nvSpPr>
        <dsp:cNvPr id="0" name=""/>
        <dsp:cNvSpPr/>
      </dsp:nvSpPr>
      <dsp:spPr>
        <a:xfrm rot="16200000">
          <a:off x="-52465" y="57203"/>
          <a:ext cx="4672072" cy="4557664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Competidor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DILIPA :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Ventajas</a:t>
          </a: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Entrega de manualidades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Desventajas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Logística como control de compras.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24 horas</a:t>
          </a:r>
          <a:endParaRPr lang="es-EC" sz="2000" kern="1200" dirty="0">
            <a:solidFill>
              <a:schemeClr val="tx1"/>
            </a:solidFill>
          </a:endParaRPr>
        </a:p>
      </dsp:txBody>
      <dsp:txXfrm rot="5400000">
        <a:off x="4739" y="934413"/>
        <a:ext cx="4557664" cy="2803244"/>
      </dsp:txXfrm>
    </dsp:sp>
    <dsp:sp modelId="{5917DA55-2C3A-41E0-A202-A3DA56A4C457}">
      <dsp:nvSpPr>
        <dsp:cNvPr id="0" name=""/>
        <dsp:cNvSpPr/>
      </dsp:nvSpPr>
      <dsp:spPr>
        <a:xfrm rot="16200000">
          <a:off x="4847022" y="57203"/>
          <a:ext cx="4672072" cy="4557664"/>
        </a:xfrm>
        <a:prstGeom prst="flowChartManualOperation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Sustitutos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Juan Marcet, Papelesa, Súper- Epaco.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Ventajas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Horarios de atención</a:t>
          </a:r>
          <a:endParaRPr lang="es-EC" sz="2000" b="1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Desventajas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Experiencia en el mercado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Venden productos pre- fabricados a  menor precio </a:t>
          </a:r>
          <a:endParaRPr lang="es-EC" sz="2000" kern="1200" dirty="0">
            <a:solidFill>
              <a:schemeClr val="tx1"/>
            </a:solidFill>
          </a:endParaRPr>
        </a:p>
      </dsp:txBody>
      <dsp:txXfrm rot="5400000">
        <a:off x="4904226" y="934413"/>
        <a:ext cx="4557664" cy="2803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43E46-9FBC-470A-B141-BA925C4107FF}">
      <dsp:nvSpPr>
        <dsp:cNvPr id="0" name=""/>
        <dsp:cNvSpPr/>
      </dsp:nvSpPr>
      <dsp:spPr>
        <a:xfrm>
          <a:off x="161131" y="1463165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Conocimiento del servicio: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Publicidad</a:t>
          </a:r>
          <a:endParaRPr lang="es-EC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1131" y="1463165"/>
        <a:ext cx="3771900" cy="1178718"/>
      </dsp:txXfrm>
    </dsp:sp>
    <dsp:sp modelId="{0DE2533C-6617-414C-85FE-C71946CCB1EC}">
      <dsp:nvSpPr>
        <dsp:cNvPr id="0" name=""/>
        <dsp:cNvSpPr/>
      </dsp:nvSpPr>
      <dsp:spPr>
        <a:xfrm>
          <a:off x="3968" y="1292906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6654E-5EF1-4387-8E87-D924538037C9}">
      <dsp:nvSpPr>
        <dsp:cNvPr id="0" name=""/>
        <dsp:cNvSpPr/>
      </dsp:nvSpPr>
      <dsp:spPr>
        <a:xfrm>
          <a:off x="4352131" y="1463165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Compra: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Pago efectivo o crédito</a:t>
          </a:r>
          <a:endParaRPr lang="es-EC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131" y="1463165"/>
        <a:ext cx="3771900" cy="1178718"/>
      </dsp:txXfrm>
    </dsp:sp>
    <dsp:sp modelId="{27C62ACA-E9C1-43A8-926B-4A460413DBA0}">
      <dsp:nvSpPr>
        <dsp:cNvPr id="0" name=""/>
        <dsp:cNvSpPr/>
      </dsp:nvSpPr>
      <dsp:spPr>
        <a:xfrm>
          <a:off x="4194968" y="1292906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9D90C-C318-47E4-9A0A-CBFD8D0488D9}">
      <dsp:nvSpPr>
        <dsp:cNvPr id="0" name=""/>
        <dsp:cNvSpPr/>
      </dsp:nvSpPr>
      <dsp:spPr>
        <a:xfrm>
          <a:off x="161131" y="2947041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Entrega: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Servicio a domicilio.</a:t>
          </a:r>
          <a:endParaRPr lang="es-EC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1131" y="2947041"/>
        <a:ext cx="3771900" cy="1178718"/>
      </dsp:txXfrm>
    </dsp:sp>
    <dsp:sp modelId="{626BF186-C3C7-4CFC-A189-D9700B49BF03}">
      <dsp:nvSpPr>
        <dsp:cNvPr id="0" name=""/>
        <dsp:cNvSpPr/>
      </dsp:nvSpPr>
      <dsp:spPr>
        <a:xfrm>
          <a:off x="3968" y="2776782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A474C-DC2F-4699-B5AF-3A77E3094572}">
      <dsp:nvSpPr>
        <dsp:cNvPr id="0" name=""/>
        <dsp:cNvSpPr/>
      </dsp:nvSpPr>
      <dsp:spPr>
        <a:xfrm>
          <a:off x="4352131" y="2947041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Evaluación: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Recall</a:t>
          </a:r>
          <a:endParaRPr lang="es-EC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131" y="2947041"/>
        <a:ext cx="3771900" cy="1178718"/>
      </dsp:txXfrm>
    </dsp:sp>
    <dsp:sp modelId="{867FA01B-F81B-4E48-9B6B-D17AE756E2D3}">
      <dsp:nvSpPr>
        <dsp:cNvPr id="0" name=""/>
        <dsp:cNvSpPr/>
      </dsp:nvSpPr>
      <dsp:spPr>
        <a:xfrm>
          <a:off x="4194968" y="2776782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6654E-5EF1-4387-8E87-D924538037C9}">
      <dsp:nvSpPr>
        <dsp:cNvPr id="0" name=""/>
        <dsp:cNvSpPr/>
      </dsp:nvSpPr>
      <dsp:spPr>
        <a:xfrm>
          <a:off x="185971" y="399636"/>
          <a:ext cx="4447431" cy="13898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373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Asistencia exclusiva.</a:t>
          </a:r>
        </a:p>
      </dsp:txBody>
      <dsp:txXfrm>
        <a:off x="185971" y="399636"/>
        <a:ext cx="4447431" cy="1389822"/>
      </dsp:txXfrm>
    </dsp:sp>
    <dsp:sp modelId="{27C62ACA-E9C1-43A8-926B-4A460413DBA0}">
      <dsp:nvSpPr>
        <dsp:cNvPr id="0" name=""/>
        <dsp:cNvSpPr/>
      </dsp:nvSpPr>
      <dsp:spPr>
        <a:xfrm>
          <a:off x="661" y="198883"/>
          <a:ext cx="972875" cy="145931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9D90C-C318-47E4-9A0A-CBFD8D0488D9}">
      <dsp:nvSpPr>
        <dsp:cNvPr id="0" name=""/>
        <dsp:cNvSpPr/>
      </dsp:nvSpPr>
      <dsp:spPr>
        <a:xfrm>
          <a:off x="5001960" y="399636"/>
          <a:ext cx="4447431" cy="13898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373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Comunidades</a:t>
          </a:r>
        </a:p>
      </dsp:txBody>
      <dsp:txXfrm>
        <a:off x="5001960" y="399636"/>
        <a:ext cx="4447431" cy="1389822"/>
      </dsp:txXfrm>
    </dsp:sp>
    <dsp:sp modelId="{626BF186-C3C7-4CFC-A189-D9700B49BF03}">
      <dsp:nvSpPr>
        <dsp:cNvPr id="0" name=""/>
        <dsp:cNvSpPr/>
      </dsp:nvSpPr>
      <dsp:spPr>
        <a:xfrm>
          <a:off x="4816650" y="198883"/>
          <a:ext cx="972875" cy="145931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A474C-DC2F-4699-B5AF-3A77E3094572}">
      <dsp:nvSpPr>
        <dsp:cNvPr id="0" name=""/>
        <dsp:cNvSpPr/>
      </dsp:nvSpPr>
      <dsp:spPr>
        <a:xfrm>
          <a:off x="2593965" y="2149267"/>
          <a:ext cx="4447431" cy="13898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373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4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Desarrollo de la relación.</a:t>
          </a:r>
        </a:p>
      </dsp:txBody>
      <dsp:txXfrm>
        <a:off x="2593965" y="2149267"/>
        <a:ext cx="4447431" cy="1389822"/>
      </dsp:txXfrm>
    </dsp:sp>
    <dsp:sp modelId="{867FA01B-F81B-4E48-9B6B-D17AE756E2D3}">
      <dsp:nvSpPr>
        <dsp:cNvPr id="0" name=""/>
        <dsp:cNvSpPr/>
      </dsp:nvSpPr>
      <dsp:spPr>
        <a:xfrm>
          <a:off x="2408656" y="1948515"/>
          <a:ext cx="972875" cy="145931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3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4872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3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05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739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31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54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43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3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1663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8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2664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56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0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942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9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3627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8B23D6-1636-4FCE-80B5-F061AFA23E11}" type="datetimeFigureOut">
              <a:rPr lang="es-EC" smtClean="0"/>
              <a:t>23/08/2017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8A10C3-FE10-4757-96AC-2B83C973416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7275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9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4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14"/>
          <p:cNvSpPr>
            <a:spLocks noGrp="1"/>
          </p:cNvSpPr>
          <p:nvPr>
            <p:ph idx="1"/>
          </p:nvPr>
        </p:nvSpPr>
        <p:spPr>
          <a:xfrm>
            <a:off x="8279077" y="2221554"/>
            <a:ext cx="3265223" cy="2752407"/>
          </a:xfrm>
        </p:spPr>
        <p:txBody>
          <a:bodyPr>
            <a:noAutofit/>
          </a:bodyPr>
          <a:lstStyle/>
          <a:p>
            <a:r>
              <a:rPr lang="es-EC" sz="1800" b="1" dirty="0">
                <a:latin typeface="Arial Narrow" panose="020B0606020202030204" pitchFamily="34" charset="0"/>
              </a:rPr>
              <a:t>Integrantes</a:t>
            </a:r>
            <a:r>
              <a:rPr lang="es-EC" sz="1800" b="1" dirty="0" smtClean="0">
                <a:latin typeface="Arial Narrow" panose="020B0606020202030204" pitchFamily="34" charset="0"/>
              </a:rPr>
              <a:t>:</a:t>
            </a:r>
          </a:p>
          <a:p>
            <a:r>
              <a:rPr lang="es-EC" sz="1800" b="1" dirty="0" smtClean="0">
                <a:latin typeface="Arial Narrow" panose="020B0606020202030204" pitchFamily="34" charset="0"/>
              </a:rPr>
              <a:t>Wellington Martínez</a:t>
            </a:r>
          </a:p>
          <a:p>
            <a:r>
              <a:rPr lang="es-EC" sz="1800" b="1" dirty="0" smtClean="0">
                <a:latin typeface="Arial Narrow" panose="020B0606020202030204" pitchFamily="34" charset="0"/>
              </a:rPr>
              <a:t>Juliana Pita</a:t>
            </a:r>
          </a:p>
          <a:p>
            <a:r>
              <a:rPr lang="es-EC" sz="1800" b="1" dirty="0" smtClean="0">
                <a:latin typeface="Arial Narrow" panose="020B0606020202030204" pitchFamily="34" charset="0"/>
              </a:rPr>
              <a:t>Gerardo Chamba</a:t>
            </a:r>
          </a:p>
          <a:p>
            <a:r>
              <a:rPr lang="es-EC" sz="1800" b="1" dirty="0" smtClean="0">
                <a:latin typeface="Arial Narrow" panose="020B0606020202030204" pitchFamily="34" charset="0"/>
              </a:rPr>
              <a:t>Luis Naula</a:t>
            </a:r>
            <a:endParaRPr lang="es-EC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dirty="0" smtClean="0">
                <a:latin typeface="Arial Narrow" panose="020B0606020202030204" pitchFamily="34" charset="0"/>
              </a:rPr>
              <a:t>Allison Santillán</a:t>
            </a:r>
            <a:endParaRPr lang="es-EC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smtClean="0">
                <a:latin typeface="Arial Narrow" panose="020B0606020202030204" pitchFamily="34" charset="0"/>
              </a:rPr>
              <a:t>Abigail Yagual</a:t>
            </a:r>
            <a:endParaRPr lang="es-EC" sz="1800" b="1" dirty="0">
              <a:latin typeface="Arial Narrow" panose="020B0606020202030204" pitchFamily="34" charset="0"/>
            </a:endParaRPr>
          </a:p>
        </p:txBody>
      </p:sp>
      <p:pic>
        <p:nvPicPr>
          <p:cNvPr id="2061" name="Image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 t="37292" r="66991" b="42513"/>
          <a:stretch>
            <a:fillRect/>
          </a:stretch>
        </p:blipFill>
        <p:spPr bwMode="auto">
          <a:xfrm>
            <a:off x="1037374" y="620046"/>
            <a:ext cx="963278" cy="10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Imag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1" t="37292" r="10338" b="47961"/>
          <a:stretch>
            <a:fillRect/>
          </a:stretch>
        </p:blipFill>
        <p:spPr bwMode="auto">
          <a:xfrm>
            <a:off x="9710968" y="684616"/>
            <a:ext cx="1680538" cy="8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437881" y="292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2000652" y="639329"/>
            <a:ext cx="771031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SUPERIOR POLITECNICA DEL LITORAL</a:t>
            </a:r>
            <a:endParaRPr kumimoji="0" lang="es-EC" altLang="es-EC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EMPRENDEDORES</a:t>
            </a:r>
            <a:endParaRPr kumimoji="0" lang="es-EC" altLang="es-EC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554867" y="2051031"/>
            <a:ext cx="52030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 smtClean="0">
                <a:latin typeface="Brush Script MT" panose="03060802040406070304" pitchFamily="66" charset="0"/>
              </a:rPr>
              <a:t>Equipo 5 </a:t>
            </a:r>
          </a:p>
          <a:p>
            <a:pPr algn="ctr"/>
            <a:r>
              <a:rPr lang="es-EC" sz="9600" dirty="0" smtClean="0">
                <a:latin typeface="Brush Script MT" panose="03060802040406070304" pitchFamily="66" charset="0"/>
              </a:rPr>
              <a:t>Together</a:t>
            </a:r>
            <a:endParaRPr lang="es-EC" sz="9600" dirty="0">
              <a:latin typeface="Brush Script MT" panose="03060802040406070304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274028" y="2284673"/>
            <a:ext cx="3761963" cy="251339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98798" y="5779614"/>
            <a:ext cx="1614093" cy="107838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1712891" y="5779614"/>
            <a:ext cx="1614093" cy="107838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3326984" y="5779614"/>
            <a:ext cx="1614093" cy="107838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4941077" y="5697621"/>
            <a:ext cx="1614093" cy="107838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6555170" y="5738618"/>
            <a:ext cx="1614093" cy="1078386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8169263" y="5697621"/>
            <a:ext cx="1614093" cy="1078386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/>
          <a:srcRect l="8591" t="19145" r="33701" b="15362"/>
          <a:stretch/>
        </p:blipFill>
        <p:spPr>
          <a:xfrm>
            <a:off x="9710968" y="5697621"/>
            <a:ext cx="1614093" cy="10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302CB900-E9CA-4C2B-B582-12D5DDE13C34}"/>
              </a:ext>
            </a:extLst>
          </p:cNvPr>
          <p:cNvPicPr>
            <a:picLocks noGrp="1"/>
          </p:cNvPicPr>
          <p:nvPr/>
        </p:nvPicPr>
        <p:blipFill rotWithShape="1">
          <a:blip r:embed="rId2"/>
          <a:srcRect l="313" t="8560" r="42593" b="7870"/>
          <a:stretch/>
        </p:blipFill>
        <p:spPr>
          <a:xfrm>
            <a:off x="869056" y="776813"/>
            <a:ext cx="4746133" cy="530201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F923361-7FA1-467F-B000-099479817A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57210" t="44508" r="7530" b="41912"/>
          <a:stretch/>
        </p:blipFill>
        <p:spPr>
          <a:xfrm>
            <a:off x="5615189" y="4955150"/>
            <a:ext cx="5784224" cy="1252468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00F6D0C8-C865-4BF7-A962-ECD639B59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70" t="32283" r="7774" b="51668"/>
          <a:stretch/>
        </p:blipFill>
        <p:spPr>
          <a:xfrm>
            <a:off x="5629910" y="2080240"/>
            <a:ext cx="5804685" cy="148986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5F6DBB1D-525F-4F3F-8719-1EBC4BF34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53" t="32492" r="7774" b="52084"/>
          <a:stretch/>
        </p:blipFill>
        <p:spPr>
          <a:xfrm>
            <a:off x="5594728" y="3570109"/>
            <a:ext cx="5804685" cy="142706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961074" y="910666"/>
            <a:ext cx="5473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Visualización de mensajes por parte de clientes interesados.</a:t>
            </a:r>
            <a:endParaRPr lang="es-EC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91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3"/>
          <p:cNvSpPr txBox="1">
            <a:spLocks/>
          </p:cNvSpPr>
          <p:nvPr/>
        </p:nvSpPr>
        <p:spPr>
          <a:xfrm>
            <a:off x="1002578" y="1252529"/>
            <a:ext cx="6338380" cy="127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4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valor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445861729"/>
              </p:ext>
            </p:extLst>
          </p:nvPr>
        </p:nvGraphicFramePr>
        <p:xfrm>
          <a:off x="1002578" y="2112134"/>
          <a:ext cx="10061262" cy="443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87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Mercado </a:t>
            </a:r>
            <a:r>
              <a:rPr lang="es-EC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Potencial </a:t>
            </a:r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C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es-EC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766814"/>
              </p:ext>
            </p:extLst>
          </p:nvPr>
        </p:nvGraphicFramePr>
        <p:xfrm>
          <a:off x="1401113" y="1634065"/>
          <a:ext cx="9648959" cy="4336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30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51049"/>
              </p:ext>
            </p:extLst>
          </p:nvPr>
        </p:nvGraphicFramePr>
        <p:xfrm>
          <a:off x="965915" y="1654935"/>
          <a:ext cx="9930685" cy="422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05250" y="351068"/>
            <a:ext cx="9601196" cy="130386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Tendencias y competidores</a:t>
            </a:r>
          </a:p>
        </p:txBody>
      </p:sp>
    </p:spTree>
    <p:extLst>
      <p:ext uri="{BB962C8B-B14F-4D97-AF65-F5344CB8AC3E}">
        <p14:creationId xmlns:p14="http://schemas.microsoft.com/office/powerpoint/2010/main" val="155058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577" y="238066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Tendencias y competidores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178437390"/>
              </p:ext>
            </p:extLst>
          </p:nvPr>
        </p:nvGraphicFramePr>
        <p:xfrm>
          <a:off x="1641070" y="1275062"/>
          <a:ext cx="9466629" cy="4672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2" descr="Resultado de imagen para dilip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7" b="32171"/>
          <a:stretch/>
        </p:blipFill>
        <p:spPr bwMode="auto">
          <a:xfrm>
            <a:off x="2536903" y="4897871"/>
            <a:ext cx="3837481" cy="135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para juan marce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88" y="5198705"/>
            <a:ext cx="3249300" cy="7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1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926" y="838913"/>
            <a:ext cx="9601196" cy="130386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Canales y relación con el cliente.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66675252"/>
              </p:ext>
            </p:extLst>
          </p:nvPr>
        </p:nvGraphicFramePr>
        <p:xfrm>
          <a:off x="1874592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esultado de imagen para llamar al clien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4" y="4226063"/>
            <a:ext cx="1171978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pago efectivo o tarjet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55" y="2730321"/>
            <a:ext cx="1397358" cy="124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publicidad redes social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3" y="2445554"/>
            <a:ext cx="2182058" cy="17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Servicio a domicili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23" y="4232637"/>
            <a:ext cx="1753137" cy="12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6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381377"/>
            <a:ext cx="9601196" cy="1303867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relación con cada cliente/usuario.</a:t>
            </a:r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C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62414498"/>
              </p:ext>
            </p:extLst>
          </p:nvPr>
        </p:nvGraphicFramePr>
        <p:xfrm>
          <a:off x="1612898" y="2556932"/>
          <a:ext cx="9450053" cy="3737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8" y="2778077"/>
            <a:ext cx="2048959" cy="14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club de beneficio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3"/>
          <a:stretch/>
        </p:blipFill>
        <p:spPr bwMode="auto">
          <a:xfrm>
            <a:off x="6050522" y="2778077"/>
            <a:ext cx="1496498" cy="14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01" y="4365370"/>
            <a:ext cx="3448500" cy="17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3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445" t="21610" r="66563" b="14657"/>
          <a:stretch/>
        </p:blipFill>
        <p:spPr>
          <a:xfrm>
            <a:off x="721217" y="1090581"/>
            <a:ext cx="4173193" cy="49857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137" t="22491" r="34790" b="25748"/>
          <a:stretch/>
        </p:blipFill>
        <p:spPr>
          <a:xfrm>
            <a:off x="4894410" y="2843779"/>
            <a:ext cx="6784055" cy="3232597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420607" y="779617"/>
            <a:ext cx="7731660" cy="1580763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Recursos: </a:t>
            </a:r>
            <a:b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Inversión inicial</a:t>
            </a:r>
            <a:b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Capital de trabajo</a:t>
            </a:r>
            <a:endParaRPr lang="es-EC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9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416" y="1519338"/>
            <a:ext cx="4980665" cy="1101094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clave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7155941" y="1407103"/>
            <a:ext cx="49260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C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Aliados</a:t>
            </a:r>
            <a:endParaRPr lang="es-EC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155941" y="2732666"/>
            <a:ext cx="4030014" cy="1619183"/>
          </a:xfrm>
          <a:prstGeom prst="rect">
            <a:avLst/>
          </a:prstGeom>
          <a:ln w="571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Proveedores</a:t>
            </a:r>
          </a:p>
          <a:p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Comercial Sucre.</a:t>
            </a:r>
          </a:p>
          <a:p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Importadora Regalado.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495197436"/>
              </p:ext>
            </p:extLst>
          </p:nvPr>
        </p:nvGraphicFramePr>
        <p:xfrm>
          <a:off x="918006" y="2000032"/>
          <a:ext cx="5593070" cy="444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Resultado de imagen para publicidad redes social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422" y="4224852"/>
            <a:ext cx="2182058" cy="17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4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2106" y="451917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negocios alternativos.</a:t>
            </a: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489714984"/>
              </p:ext>
            </p:extLst>
          </p:nvPr>
        </p:nvGraphicFramePr>
        <p:xfrm>
          <a:off x="750442" y="987576"/>
          <a:ext cx="10181108" cy="5418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713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41695" y="1887316"/>
            <a:ext cx="56228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3800" dirty="0" smtClean="0"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endParaRPr lang="es-EC" sz="1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servicio a domicilio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83" y="409121"/>
            <a:ext cx="6169099" cy="61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047165" y="3625635"/>
            <a:ext cx="66874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3800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s-EC" sz="1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0"/>
    </mc:Choice>
    <mc:Fallback xmlns="">
      <p:transition spd="slow" advTm="6380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74530" y="1875068"/>
            <a:ext cx="4367171" cy="1371600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  <a: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</a:t>
            </a:r>
            <a: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EC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3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cuota de suscripción</a:t>
            </a:r>
            <a:r>
              <a:rPr lang="es-EC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C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634628674"/>
              </p:ext>
            </p:extLst>
          </p:nvPr>
        </p:nvGraphicFramePr>
        <p:xfrm>
          <a:off x="5521996" y="1457698"/>
          <a:ext cx="5689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Resultado de imagen para cuota por suscripció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60" y="3246668"/>
            <a:ext cx="3741310" cy="24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1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434" t="23019" r="21130" b="36312"/>
          <a:stretch/>
        </p:blipFill>
        <p:spPr>
          <a:xfrm>
            <a:off x="1020733" y="1455313"/>
            <a:ext cx="10021390" cy="441745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403797" y="338188"/>
            <a:ext cx="9601196" cy="1303867"/>
          </a:xfrm>
        </p:spPr>
        <p:txBody>
          <a:bodyPr/>
          <a:lstStyle/>
          <a:p>
            <a:r>
              <a:rPr lang="es-EC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 de equilibrio</a:t>
            </a:r>
            <a:endParaRPr lang="es-EC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4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014" y="170359"/>
            <a:ext cx="10515600" cy="1325563"/>
          </a:xfrm>
        </p:spPr>
        <p:txBody>
          <a:bodyPr/>
          <a:lstStyle/>
          <a:p>
            <a:r>
              <a:rPr lang="es-EC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caja</a:t>
            </a:r>
            <a:endParaRPr lang="es-EC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039" t="21786" r="3313" b="12721"/>
          <a:stretch/>
        </p:blipFill>
        <p:spPr>
          <a:xfrm>
            <a:off x="137374" y="1262129"/>
            <a:ext cx="12054626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-1022795" y="1136679"/>
            <a:ext cx="9601196" cy="1303867"/>
          </a:xfrm>
        </p:spPr>
        <p:txBody>
          <a:bodyPr/>
          <a:lstStyle/>
          <a:p>
            <a:r>
              <a:rPr lang="es-EC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Financiamiento</a:t>
            </a:r>
            <a:endParaRPr lang="es-EC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Deuda financiera con el Banco Bolivariano.</a:t>
            </a:r>
            <a:endParaRPr lang="es-EC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3742" t="22139" r="47459" b="48107"/>
          <a:stretch/>
        </p:blipFill>
        <p:spPr>
          <a:xfrm>
            <a:off x="1184856" y="3236176"/>
            <a:ext cx="8490757" cy="2910625"/>
          </a:xfrm>
          <a:prstGeom prst="rect">
            <a:avLst/>
          </a:prstGeom>
        </p:spPr>
      </p:pic>
      <p:pic>
        <p:nvPicPr>
          <p:cNvPr id="1026" name="Picture 2" descr="Resultado de imagen para banco bolivaria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29" y="740863"/>
            <a:ext cx="2492868" cy="16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4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0063" y="1185700"/>
            <a:ext cx="9601196" cy="130386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C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Problema</a:t>
            </a:r>
            <a:endParaRPr lang="es-EC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8" descr="Resultado de imagen para padres ocup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88" y="789160"/>
            <a:ext cx="3007668" cy="2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170868"/>
              </p:ext>
            </p:extLst>
          </p:nvPr>
        </p:nvGraphicFramePr>
        <p:xfrm>
          <a:off x="734096" y="2141836"/>
          <a:ext cx="10844011" cy="4398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9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99276" y="740020"/>
            <a:ext cx="6029558" cy="1655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47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</a:t>
            </a:r>
            <a:r>
              <a:rPr lang="es-EC" sz="47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producto.</a:t>
            </a:r>
            <a:endParaRPr lang="es-EC" sz="470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05" y="889330"/>
            <a:ext cx="2753103" cy="226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994049973"/>
              </p:ext>
            </p:extLst>
          </p:nvPr>
        </p:nvGraphicFramePr>
        <p:xfrm>
          <a:off x="899276" y="2021983"/>
          <a:ext cx="10453039" cy="441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20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/>
          <p:nvPr/>
        </p:nvPicPr>
        <p:blipFill rotWithShape="1">
          <a:blip r:embed="rId2"/>
          <a:srcRect l="17462" t="16942" r="58373" b="5564"/>
          <a:stretch/>
        </p:blipFill>
        <p:spPr bwMode="auto">
          <a:xfrm>
            <a:off x="645191" y="413173"/>
            <a:ext cx="3426143" cy="572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7"/>
          <p:cNvPicPr/>
          <p:nvPr/>
        </p:nvPicPr>
        <p:blipFill rotWithShape="1">
          <a:blip r:embed="rId3"/>
          <a:srcRect l="17110" t="16942" r="58372" b="6191"/>
          <a:stretch/>
        </p:blipFill>
        <p:spPr bwMode="auto">
          <a:xfrm>
            <a:off x="8049616" y="413173"/>
            <a:ext cx="3621619" cy="58082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2"/>
          <p:cNvPicPr/>
          <p:nvPr/>
        </p:nvPicPr>
        <p:blipFill rotWithShape="1">
          <a:blip r:embed="rId4"/>
          <a:srcRect l="17110" t="17256" r="58372" b="5564"/>
          <a:stretch/>
        </p:blipFill>
        <p:spPr bwMode="auto">
          <a:xfrm>
            <a:off x="4231675" y="413173"/>
            <a:ext cx="3657600" cy="572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13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7110" t="17256" r="58372" b="5878"/>
          <a:stretch/>
        </p:blipFill>
        <p:spPr bwMode="auto">
          <a:xfrm>
            <a:off x="692561" y="489282"/>
            <a:ext cx="3474720" cy="5815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7110" t="17256" r="58372" b="5564"/>
          <a:stretch/>
        </p:blipFill>
        <p:spPr bwMode="auto">
          <a:xfrm>
            <a:off x="4328635" y="489282"/>
            <a:ext cx="3534727" cy="5815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7110" t="17256" r="58372" b="5878"/>
          <a:stretch/>
        </p:blipFill>
        <p:spPr bwMode="auto">
          <a:xfrm>
            <a:off x="8024716" y="489283"/>
            <a:ext cx="3589020" cy="5815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903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 rotWithShape="1">
          <a:blip r:embed="rId2"/>
          <a:srcRect l="17110" t="17256" r="58196" b="5564"/>
          <a:stretch/>
        </p:blipFill>
        <p:spPr bwMode="auto">
          <a:xfrm>
            <a:off x="792695" y="514108"/>
            <a:ext cx="3589020" cy="5806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8"/>
          <p:cNvPicPr/>
          <p:nvPr/>
        </p:nvPicPr>
        <p:blipFill rotWithShape="1">
          <a:blip r:embed="rId3"/>
          <a:srcRect l="17110" t="17256" r="58372" b="5878"/>
          <a:stretch/>
        </p:blipFill>
        <p:spPr bwMode="auto">
          <a:xfrm>
            <a:off x="4501916" y="514108"/>
            <a:ext cx="3408415" cy="5806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465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473" y="1659465"/>
            <a:ext cx="3718455" cy="1371600"/>
          </a:xfrm>
        </p:spPr>
        <p:txBody>
          <a:bodyPr>
            <a:noAutofit/>
          </a:bodyPr>
          <a:lstStyle/>
          <a:p>
            <a:r>
              <a:rPr lang="es-EC" sz="4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 </a:t>
            </a:r>
            <a:r>
              <a:rPr lang="es-EC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prototipo</a:t>
            </a:r>
            <a:endParaRPr lang="es-EC" sz="4800" dirty="0">
              <a:solidFill>
                <a:schemeClr val="tx1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817294" y="3266577"/>
            <a:ext cx="3265310" cy="2477399"/>
          </a:xfrm>
        </p:spPr>
        <p:txBody>
          <a:bodyPr>
            <a:normAutofit fontScale="92500"/>
          </a:bodyPr>
          <a:lstStyle/>
          <a:p>
            <a:r>
              <a:rPr lang="es-EC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Página Wix:</a:t>
            </a:r>
          </a:p>
          <a:p>
            <a:r>
              <a:rPr lang="es-EC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s-EC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://wellinmart32.wixsite.com/quickservice</a:t>
            </a:r>
          </a:p>
          <a:p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15" t="9375" r="1977" b="5729"/>
          <a:stretch/>
        </p:blipFill>
        <p:spPr>
          <a:xfrm>
            <a:off x="4211391" y="684293"/>
            <a:ext cx="7151759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s-EC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alidación del prototipo</a:t>
            </a:r>
            <a:endParaRPr lang="es-EC" dirty="0">
              <a:solidFill>
                <a:schemeClr val="tx1"/>
              </a:solidFill>
            </a:endParaRPr>
          </a:p>
        </p:txBody>
      </p:sp>
      <p:pic>
        <p:nvPicPr>
          <p:cNvPr id="6" name="Picture 1"/>
          <p:cNvPicPr/>
          <p:nvPr/>
        </p:nvPicPr>
        <p:blipFill rotWithShape="1">
          <a:blip r:embed="rId2"/>
          <a:srcRect t="4078" b="80548"/>
          <a:stretch/>
        </p:blipFill>
        <p:spPr bwMode="auto">
          <a:xfrm>
            <a:off x="1093900" y="2285999"/>
            <a:ext cx="9956174" cy="2144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ector recto de flecha 7"/>
          <p:cNvCxnSpPr/>
          <p:nvPr/>
        </p:nvCxnSpPr>
        <p:spPr>
          <a:xfrm flipH="1">
            <a:off x="9689277" y="2756077"/>
            <a:ext cx="429830" cy="296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10122795" y="2163650"/>
            <a:ext cx="927279" cy="811370"/>
          </a:xfrm>
          <a:prstGeom prst="ellipse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endParaRPr lang="es-EC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593414469"/>
              </p:ext>
            </p:extLst>
          </p:nvPr>
        </p:nvGraphicFramePr>
        <p:xfrm>
          <a:off x="2170469" y="4668590"/>
          <a:ext cx="8257732" cy="1271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215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785</TotalTime>
  <Words>478</Words>
  <Application>Microsoft Office PowerPoint</Application>
  <PresentationFormat>Panorámica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Brush Script MT</vt:lpstr>
      <vt:lpstr>Calibri</vt:lpstr>
      <vt:lpstr>Garamond</vt:lpstr>
      <vt:lpstr>Times New Roman</vt:lpstr>
      <vt:lpstr>Orgánico</vt:lpstr>
      <vt:lpstr>Presentación de PowerPoint</vt:lpstr>
      <vt:lpstr>Presentación de PowerPoint</vt:lpstr>
      <vt:lpstr>Descripción del Problema</vt:lpstr>
      <vt:lpstr>Presentación de PowerPoint</vt:lpstr>
      <vt:lpstr>Presentación de PowerPoint</vt:lpstr>
      <vt:lpstr>Presentación de PowerPoint</vt:lpstr>
      <vt:lpstr>Presentación de PowerPoint</vt:lpstr>
      <vt:lpstr>Validación del prototipo</vt:lpstr>
      <vt:lpstr>Validación del prototipo</vt:lpstr>
      <vt:lpstr>Presentación de PowerPoint</vt:lpstr>
      <vt:lpstr>Presentación de PowerPoint</vt:lpstr>
      <vt:lpstr>Mercado Potencial y Objetivo</vt:lpstr>
      <vt:lpstr>Tendencias y competidores</vt:lpstr>
      <vt:lpstr>Tendencias y competidores</vt:lpstr>
      <vt:lpstr>Canales y relación con el cliente.</vt:lpstr>
      <vt:lpstr>Tipo de relación con cada cliente/usuario. </vt:lpstr>
      <vt:lpstr>Recursos:  Inversión inicial Capital de trabajo</vt:lpstr>
      <vt:lpstr>Actividades clave</vt:lpstr>
      <vt:lpstr>Modelo de negocios alternativos.</vt:lpstr>
      <vt:lpstr>Modelo de Ingreso. Modelo de cuota de suscripción. </vt:lpstr>
      <vt:lpstr>Punto de equilibrio</vt:lpstr>
      <vt:lpstr>Flujo de caja</vt:lpstr>
      <vt:lpstr>Financiamiento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ALLISON JULIETT SANTILLAN PERALTA</dc:creator>
  <cp:lastModifiedBy>ALLISON JULIETT SANTILLAN PERALTA</cp:lastModifiedBy>
  <cp:revision>44</cp:revision>
  <dcterms:created xsi:type="dcterms:W3CDTF">2017-08-22T16:36:08Z</dcterms:created>
  <dcterms:modified xsi:type="dcterms:W3CDTF">2017-08-24T10:09:52Z</dcterms:modified>
</cp:coreProperties>
</file>